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848" r:id="rId4"/>
  </p:sldMasterIdLst>
  <p:notesMasterIdLst>
    <p:notesMasterId r:id="rId16"/>
  </p:notesMasterIdLst>
  <p:handoutMasterIdLst>
    <p:handoutMasterId r:id="rId17"/>
  </p:handoutMasterIdLst>
  <p:sldIdLst>
    <p:sldId id="258" r:id="rId5"/>
    <p:sldId id="300" r:id="rId6"/>
    <p:sldId id="302" r:id="rId7"/>
    <p:sldId id="303" r:id="rId8"/>
    <p:sldId id="305" r:id="rId9"/>
    <p:sldId id="307" r:id="rId10"/>
    <p:sldId id="309" r:id="rId11"/>
    <p:sldId id="312" r:id="rId12"/>
    <p:sldId id="311" r:id="rId13"/>
    <p:sldId id="314" r:id="rId14"/>
    <p:sldId id="313"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Tw Cen MT" panose="020B0602020104020603" pitchFamily="34" charset="0"/>
      <p:regular r:id="rId26"/>
      <p:bold r:id="rId27"/>
      <p:italic r:id="rId28"/>
      <p:boldItalic r:id="rId29"/>
    </p:embeddedFont>
    <p:embeddedFont>
      <p:font typeface="Tw Cen MT Condensed" panose="020B0606020104020203" pitchFamily="34" charset="0"/>
      <p:regular r:id="rId30"/>
      <p:bold r:id="rId31"/>
    </p:embeddedFont>
    <p:embeddedFont>
      <p:font typeface="Wingdings 3" panose="05040102010807070707" pitchFamily="18"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EF5B09-2D5B-4FB6-9191-4D95271C0052}" v="12" dt="2022-09-29T10:21:56.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67" d="100"/>
          <a:sy n="67" d="100"/>
        </p:scale>
        <p:origin x="644" y="44"/>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yanth P" userId="970502ac-5a1e-4987-b03e-3f6c0bb0dae6" providerId="ADAL" clId="{E9EF5B09-2D5B-4FB6-9191-4D95271C0052}"/>
    <pc:docChg chg="undo redo custSel addSld modSld modMainMaster">
      <pc:chgData name="Abhyanth P" userId="970502ac-5a1e-4987-b03e-3f6c0bb0dae6" providerId="ADAL" clId="{E9EF5B09-2D5B-4FB6-9191-4D95271C0052}" dt="2022-09-29T10:43:14.319" v="97" actId="1036"/>
      <pc:docMkLst>
        <pc:docMk/>
      </pc:docMkLst>
      <pc:sldChg chg="modSp mod modTransition">
        <pc:chgData name="Abhyanth P" userId="970502ac-5a1e-4987-b03e-3f6c0bb0dae6" providerId="ADAL" clId="{E9EF5B09-2D5B-4FB6-9191-4D95271C0052}" dt="2022-09-29T10:21:03.782" v="92" actId="20577"/>
        <pc:sldMkLst>
          <pc:docMk/>
          <pc:sldMk cId="3013068127" sldId="258"/>
        </pc:sldMkLst>
        <pc:spChg chg="mod">
          <ac:chgData name="Abhyanth P" userId="970502ac-5a1e-4987-b03e-3f6c0bb0dae6" providerId="ADAL" clId="{E9EF5B09-2D5B-4FB6-9191-4D95271C0052}" dt="2022-09-29T10:21:03.782" v="92" actId="20577"/>
          <ac:spMkLst>
            <pc:docMk/>
            <pc:sldMk cId="3013068127" sldId="258"/>
            <ac:spMk id="2" creationId="{379FA173-4917-43E5-B91C-3914C1A8D225}"/>
          </ac:spMkLst>
        </pc:spChg>
      </pc:sldChg>
      <pc:sldChg chg="modTransition">
        <pc:chgData name="Abhyanth P" userId="970502ac-5a1e-4987-b03e-3f6c0bb0dae6" providerId="ADAL" clId="{E9EF5B09-2D5B-4FB6-9191-4D95271C0052}" dt="2022-09-29T10:14:45.191" v="88"/>
        <pc:sldMkLst>
          <pc:docMk/>
          <pc:sldMk cId="1366385489" sldId="300"/>
        </pc:sldMkLst>
      </pc:sldChg>
      <pc:sldChg chg="modTransition">
        <pc:chgData name="Abhyanth P" userId="970502ac-5a1e-4987-b03e-3f6c0bb0dae6" providerId="ADAL" clId="{E9EF5B09-2D5B-4FB6-9191-4D95271C0052}" dt="2022-09-29T10:14:45.191" v="88"/>
        <pc:sldMkLst>
          <pc:docMk/>
          <pc:sldMk cId="2646957708" sldId="302"/>
        </pc:sldMkLst>
      </pc:sldChg>
      <pc:sldChg chg="modSp mod modTransition">
        <pc:chgData name="Abhyanth P" userId="970502ac-5a1e-4987-b03e-3f6c0bb0dae6" providerId="ADAL" clId="{E9EF5B09-2D5B-4FB6-9191-4D95271C0052}" dt="2022-09-29T10:43:14.319" v="97" actId="1036"/>
        <pc:sldMkLst>
          <pc:docMk/>
          <pc:sldMk cId="4276804702" sldId="303"/>
        </pc:sldMkLst>
        <pc:spChg chg="mod">
          <ac:chgData name="Abhyanth P" userId="970502ac-5a1e-4987-b03e-3f6c0bb0dae6" providerId="ADAL" clId="{E9EF5B09-2D5B-4FB6-9191-4D95271C0052}" dt="2022-09-29T10:43:14.319" v="97" actId="1036"/>
          <ac:spMkLst>
            <pc:docMk/>
            <pc:sldMk cId="4276804702" sldId="303"/>
            <ac:spMk id="5" creationId="{375EBDA7-B210-45FB-B461-F994EE77173E}"/>
          </ac:spMkLst>
        </pc:spChg>
      </pc:sldChg>
      <pc:sldChg chg="modTransition">
        <pc:chgData name="Abhyanth P" userId="970502ac-5a1e-4987-b03e-3f6c0bb0dae6" providerId="ADAL" clId="{E9EF5B09-2D5B-4FB6-9191-4D95271C0052}" dt="2022-09-29T10:14:45.191" v="88"/>
        <pc:sldMkLst>
          <pc:docMk/>
          <pc:sldMk cId="1013076649" sldId="305"/>
        </pc:sldMkLst>
      </pc:sldChg>
      <pc:sldChg chg="modTransition">
        <pc:chgData name="Abhyanth P" userId="970502ac-5a1e-4987-b03e-3f6c0bb0dae6" providerId="ADAL" clId="{E9EF5B09-2D5B-4FB6-9191-4D95271C0052}" dt="2022-09-29T10:14:45.191" v="88"/>
        <pc:sldMkLst>
          <pc:docMk/>
          <pc:sldMk cId="1540966663" sldId="307"/>
        </pc:sldMkLst>
      </pc:sldChg>
      <pc:sldChg chg="modTransition">
        <pc:chgData name="Abhyanth P" userId="970502ac-5a1e-4987-b03e-3f6c0bb0dae6" providerId="ADAL" clId="{E9EF5B09-2D5B-4FB6-9191-4D95271C0052}" dt="2022-09-29T10:14:45.191" v="88"/>
        <pc:sldMkLst>
          <pc:docMk/>
          <pc:sldMk cId="1716774762" sldId="309"/>
        </pc:sldMkLst>
      </pc:sldChg>
      <pc:sldChg chg="modTransition">
        <pc:chgData name="Abhyanth P" userId="970502ac-5a1e-4987-b03e-3f6c0bb0dae6" providerId="ADAL" clId="{E9EF5B09-2D5B-4FB6-9191-4D95271C0052}" dt="2022-09-29T10:14:45.191" v="88"/>
        <pc:sldMkLst>
          <pc:docMk/>
          <pc:sldMk cId="2850222331" sldId="311"/>
        </pc:sldMkLst>
      </pc:sldChg>
      <pc:sldChg chg="modTransition">
        <pc:chgData name="Abhyanth P" userId="970502ac-5a1e-4987-b03e-3f6c0bb0dae6" providerId="ADAL" clId="{E9EF5B09-2D5B-4FB6-9191-4D95271C0052}" dt="2022-09-29T10:14:45.191" v="88"/>
        <pc:sldMkLst>
          <pc:docMk/>
          <pc:sldMk cId="174779530" sldId="312"/>
        </pc:sldMkLst>
      </pc:sldChg>
      <pc:sldChg chg="modTransition">
        <pc:chgData name="Abhyanth P" userId="970502ac-5a1e-4987-b03e-3f6c0bb0dae6" providerId="ADAL" clId="{E9EF5B09-2D5B-4FB6-9191-4D95271C0052}" dt="2022-09-29T10:21:56.378" v="93"/>
        <pc:sldMkLst>
          <pc:docMk/>
          <pc:sldMk cId="99847178" sldId="313"/>
        </pc:sldMkLst>
      </pc:sldChg>
      <pc:sldChg chg="addSp delSp modSp new mod modTransition setBg">
        <pc:chgData name="Abhyanth P" userId="970502ac-5a1e-4987-b03e-3f6c0bb0dae6" providerId="ADAL" clId="{E9EF5B09-2D5B-4FB6-9191-4D95271C0052}" dt="2022-09-29T10:14:45.191" v="88"/>
        <pc:sldMkLst>
          <pc:docMk/>
          <pc:sldMk cId="3315543348" sldId="314"/>
        </pc:sldMkLst>
        <pc:spChg chg="mod">
          <ac:chgData name="Abhyanth P" userId="970502ac-5a1e-4987-b03e-3f6c0bb0dae6" providerId="ADAL" clId="{E9EF5B09-2D5B-4FB6-9191-4D95271C0052}" dt="2022-09-29T09:55:48.261" v="82" actId="26606"/>
          <ac:spMkLst>
            <pc:docMk/>
            <pc:sldMk cId="3315543348" sldId="314"/>
            <ac:spMk id="2" creationId="{27BD5FC2-70B4-4C19-B9F9-90D6F8D66D49}"/>
          </ac:spMkLst>
        </pc:spChg>
        <pc:spChg chg="add del mod">
          <ac:chgData name="Abhyanth P" userId="970502ac-5a1e-4987-b03e-3f6c0bb0dae6" providerId="ADAL" clId="{E9EF5B09-2D5B-4FB6-9191-4D95271C0052}" dt="2022-09-29T09:55:48.261" v="82" actId="26606"/>
          <ac:spMkLst>
            <pc:docMk/>
            <pc:sldMk cId="3315543348" sldId="314"/>
            <ac:spMk id="3" creationId="{7DA1ED36-DDF8-4FD5-AD37-112CFC46BDC7}"/>
          </ac:spMkLst>
        </pc:spChg>
        <pc:spChg chg="mod">
          <ac:chgData name="Abhyanth P" userId="970502ac-5a1e-4987-b03e-3f6c0bb0dae6" providerId="ADAL" clId="{E9EF5B09-2D5B-4FB6-9191-4D95271C0052}" dt="2022-09-29T09:55:48.261" v="82" actId="26606"/>
          <ac:spMkLst>
            <pc:docMk/>
            <pc:sldMk cId="3315543348" sldId="314"/>
            <ac:spMk id="4" creationId="{CAEA000A-88B0-489C-95AF-6811A692A7DF}"/>
          </ac:spMkLst>
        </pc:spChg>
        <pc:spChg chg="mod">
          <ac:chgData name="Abhyanth P" userId="970502ac-5a1e-4987-b03e-3f6c0bb0dae6" providerId="ADAL" clId="{E9EF5B09-2D5B-4FB6-9191-4D95271C0052}" dt="2022-09-29T09:55:48.261" v="82" actId="26606"/>
          <ac:spMkLst>
            <pc:docMk/>
            <pc:sldMk cId="3315543348" sldId="314"/>
            <ac:spMk id="5" creationId="{FD9A3A7D-30CA-4FE6-B638-642348EA85EA}"/>
          </ac:spMkLst>
        </pc:spChg>
        <pc:spChg chg="add del">
          <ac:chgData name="Abhyanth P" userId="970502ac-5a1e-4987-b03e-3f6c0bb0dae6" providerId="ADAL" clId="{E9EF5B09-2D5B-4FB6-9191-4D95271C0052}" dt="2022-09-29T09:54:48.733" v="60" actId="26606"/>
          <ac:spMkLst>
            <pc:docMk/>
            <pc:sldMk cId="3315543348" sldId="314"/>
            <ac:spMk id="10" creationId="{B0890400-BB8B-4A44-AB63-65C7CA223EBA}"/>
          </ac:spMkLst>
        </pc:spChg>
        <pc:spChg chg="add del">
          <ac:chgData name="Abhyanth P" userId="970502ac-5a1e-4987-b03e-3f6c0bb0dae6" providerId="ADAL" clId="{E9EF5B09-2D5B-4FB6-9191-4D95271C0052}" dt="2022-09-29T09:55:48.261" v="82" actId="26606"/>
          <ac:spMkLst>
            <pc:docMk/>
            <pc:sldMk cId="3315543348" sldId="314"/>
            <ac:spMk id="11" creationId="{F7422F06-6017-4361-8872-E0E2CEB20B48}"/>
          </ac:spMkLst>
        </pc:spChg>
        <pc:spChg chg="add del">
          <ac:chgData name="Abhyanth P" userId="970502ac-5a1e-4987-b03e-3f6c0bb0dae6" providerId="ADAL" clId="{E9EF5B09-2D5B-4FB6-9191-4D95271C0052}" dt="2022-09-29T09:54:54.076" v="62" actId="26606"/>
          <ac:spMkLst>
            <pc:docMk/>
            <pc:sldMk cId="3315543348" sldId="314"/>
            <ac:spMk id="14" creationId="{39E4C68A-A4A9-48A4-9FF2-D2896B1EA01F}"/>
          </ac:spMkLst>
        </pc:spChg>
        <pc:spChg chg="add del">
          <ac:chgData name="Abhyanth P" userId="970502ac-5a1e-4987-b03e-3f6c0bb0dae6" providerId="ADAL" clId="{E9EF5B09-2D5B-4FB6-9191-4D95271C0052}" dt="2022-09-29T09:54:54.076" v="62" actId="26606"/>
          <ac:spMkLst>
            <pc:docMk/>
            <pc:sldMk cId="3315543348" sldId="314"/>
            <ac:spMk id="15" creationId="{E2B9AEA5-52CB-49A6-AF8A-33502F291B91}"/>
          </ac:spMkLst>
        </pc:spChg>
        <pc:spChg chg="add del">
          <ac:chgData name="Abhyanth P" userId="970502ac-5a1e-4987-b03e-3f6c0bb0dae6" providerId="ADAL" clId="{E9EF5B09-2D5B-4FB6-9191-4D95271C0052}" dt="2022-09-29T09:55:29.539" v="68" actId="26606"/>
          <ac:spMkLst>
            <pc:docMk/>
            <pc:sldMk cId="3315543348" sldId="314"/>
            <ac:spMk id="16" creationId="{F7422F06-6017-4361-8872-E0E2CEB20B48}"/>
          </ac:spMkLst>
        </pc:spChg>
        <pc:spChg chg="add del">
          <ac:chgData name="Abhyanth P" userId="970502ac-5a1e-4987-b03e-3f6c0bb0dae6" providerId="ADAL" clId="{E9EF5B09-2D5B-4FB6-9191-4D95271C0052}" dt="2022-09-29T09:55:32.865" v="70" actId="26606"/>
          <ac:spMkLst>
            <pc:docMk/>
            <pc:sldMk cId="3315543348" sldId="314"/>
            <ac:spMk id="18" creationId="{F7422F06-6017-4361-8872-E0E2CEB20B48}"/>
          </ac:spMkLst>
        </pc:spChg>
        <pc:graphicFrameChg chg="add del mod modGraphic">
          <ac:chgData name="Abhyanth P" userId="970502ac-5a1e-4987-b03e-3f6c0bb0dae6" providerId="ADAL" clId="{E9EF5B09-2D5B-4FB6-9191-4D95271C0052}" dt="2022-09-29T10:01:28.451" v="84"/>
          <ac:graphicFrameMkLst>
            <pc:docMk/>
            <pc:sldMk cId="3315543348" sldId="314"/>
            <ac:graphicFrameMk id="7" creationId="{5C111F20-17CB-82A5-E60D-1A0C0D518B01}"/>
          </ac:graphicFrameMkLst>
        </pc:graphicFrameChg>
        <pc:cxnChg chg="add del">
          <ac:chgData name="Abhyanth P" userId="970502ac-5a1e-4987-b03e-3f6c0bb0dae6" providerId="ADAL" clId="{E9EF5B09-2D5B-4FB6-9191-4D95271C0052}" dt="2022-09-29T09:54:48.733" v="60" actId="26606"/>
          <ac:cxnSpMkLst>
            <pc:docMk/>
            <pc:sldMk cId="3315543348" sldId="314"/>
            <ac:cxnSpMk id="12" creationId="{4D39B797-CDC6-4529-8A36-9CBFC9816337}"/>
          </ac:cxnSpMkLst>
        </pc:cxnChg>
      </pc:sldChg>
      <pc:sldMasterChg chg="modTransition modSldLayout">
        <pc:chgData name="Abhyanth P" userId="970502ac-5a1e-4987-b03e-3f6c0bb0dae6" providerId="ADAL" clId="{E9EF5B09-2D5B-4FB6-9191-4D95271C0052}" dt="2022-09-29T10:14:45.191" v="88"/>
        <pc:sldMasterMkLst>
          <pc:docMk/>
          <pc:sldMasterMk cId="3120659854" sldId="2147483848"/>
        </pc:sldMasterMkLst>
        <pc:sldLayoutChg chg="modTransition">
          <pc:chgData name="Abhyanth P" userId="970502ac-5a1e-4987-b03e-3f6c0bb0dae6" providerId="ADAL" clId="{E9EF5B09-2D5B-4FB6-9191-4D95271C0052}" dt="2022-09-29T10:14:45.191" v="88"/>
          <pc:sldLayoutMkLst>
            <pc:docMk/>
            <pc:sldMasterMk cId="3120659854" sldId="2147483848"/>
            <pc:sldLayoutMk cId="326781758" sldId="2147483649"/>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393654002" sldId="2147483651"/>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405858373" sldId="2147483658"/>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68744612" sldId="2147483659"/>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625174221" sldId="2147483661"/>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986155949" sldId="2147483662"/>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493333101" sldId="2147483663"/>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82638114" sldId="2147483665"/>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117740186" sldId="2147483668"/>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975929155" sldId="2147483669"/>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2571956273" sldId="2147483670"/>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605990572" sldId="2147483671"/>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910277413" sldId="2147483672"/>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297393071" sldId="2147483673"/>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590267087" sldId="2147483674"/>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611792439" sldId="2147483676"/>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603410779" sldId="2147483677"/>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647099162" sldId="2147483678"/>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079139101" sldId="2147483679"/>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2036689736" sldId="2147483681"/>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847561181" sldId="2147483682"/>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2292985217" sldId="2147483683"/>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4250067091" sldId="2147483684"/>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690351664" sldId="2147483685"/>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976753849" sldId="2147483686"/>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590437649" sldId="2147483687"/>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067020700" sldId="2147483688"/>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462494004" sldId="2147483689"/>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26096102" sldId="2147483690"/>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016218201" sldId="2147483691"/>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273545280" sldId="2147483692"/>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534950568" sldId="2147483693"/>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4202733986" sldId="2147483695"/>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193180325" sldId="2147483696"/>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392062151" sldId="2147483697"/>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294811417" sldId="2147483849"/>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2580250700" sldId="2147483850"/>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861308692" sldId="2147483851"/>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2780047381" sldId="2147483852"/>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602881486" sldId="2147483853"/>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270019004" sldId="2147483854"/>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2464341084" sldId="2147483855"/>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3646184501" sldId="2147483856"/>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923478470" sldId="2147483857"/>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68747442" sldId="2147483858"/>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063934357" sldId="2147483859"/>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256177347" sldId="2147483860"/>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2711960853" sldId="2147483861"/>
          </pc:sldLayoutMkLst>
        </pc:sldLayoutChg>
        <pc:sldLayoutChg chg="modTransition">
          <pc:chgData name="Abhyanth P" userId="970502ac-5a1e-4987-b03e-3f6c0bb0dae6" providerId="ADAL" clId="{E9EF5B09-2D5B-4FB6-9191-4D95271C0052}" dt="2022-09-29T10:14:45.191" v="88"/>
          <pc:sldLayoutMkLst>
            <pc:docMk/>
            <pc:sldMasterMk cId="3120659854" sldId="2147483848"/>
            <pc:sldLayoutMk cId="1303304316" sldId="2147483866"/>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hyperlink" Target="https://www.youtube.com/watch?v=Hg8zBJ1DhLQ" TargetMode="External"/><Relationship Id="rId2" Type="http://schemas.openxmlformats.org/officeDocument/2006/relationships/hyperlink" Target="https://www.ibm.com/cloud/learn/data-mart" TargetMode="External"/><Relationship Id="rId1" Type="http://schemas.openxmlformats.org/officeDocument/2006/relationships/hyperlink" Target="https://www.mantralabsglobal.com/blog/etl-in-business-intelligence/" TargetMode="External"/><Relationship Id="rId6" Type="http://schemas.openxmlformats.org/officeDocument/2006/relationships/hyperlink" Target="https://www.dataversity.net/brief-history-business-intelligence/" TargetMode="External"/><Relationship Id="rId5" Type="http://schemas.openxmlformats.org/officeDocument/2006/relationships/hyperlink" Target="https://www.toptal.com/project-managers/it/history-of-business-intelligence" TargetMode="External"/><Relationship Id="rId4" Type="http://schemas.openxmlformats.org/officeDocument/2006/relationships/hyperlink" Target="https://www.youtube.com/watch?v=lwNAhv4K7Is"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hyperlink" Target="https://www.youtube.com/watch?v=Hg8zBJ1DhLQ" TargetMode="External"/><Relationship Id="rId2" Type="http://schemas.openxmlformats.org/officeDocument/2006/relationships/hyperlink" Target="https://www.ibm.com/cloud/learn/data-mart" TargetMode="External"/><Relationship Id="rId1" Type="http://schemas.openxmlformats.org/officeDocument/2006/relationships/hyperlink" Target="https://www.mantralabsglobal.com/blog/etl-in-business-intelligence/" TargetMode="External"/><Relationship Id="rId6" Type="http://schemas.openxmlformats.org/officeDocument/2006/relationships/hyperlink" Target="https://www.dataversity.net/brief-history-business-intelligence/" TargetMode="External"/><Relationship Id="rId5" Type="http://schemas.openxmlformats.org/officeDocument/2006/relationships/hyperlink" Target="https://www.toptal.com/project-managers/it/history-of-business-intelligence" TargetMode="External"/><Relationship Id="rId4" Type="http://schemas.openxmlformats.org/officeDocument/2006/relationships/hyperlink" Target="https://www.youtube.com/watch?v=lwNAhv4K7I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35165-6A96-4F77-8531-1712F52E0FF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9A9F973-F0FA-435C-9DCF-3A59DCCB917D}">
      <dgm:prSet/>
      <dgm:spPr/>
      <dgm:t>
        <a:bodyPr/>
        <a:lstStyle/>
        <a:p>
          <a:r>
            <a:rPr lang="en-US" i="0" dirty="0"/>
            <a:t>Business intelligence (BI) refers to the</a:t>
          </a:r>
          <a:r>
            <a:rPr lang="en-US" b="1" i="0" dirty="0"/>
            <a:t> procedural and technical infrastructure that collects, stores, and analyzes the data produced by a company’s activities</a:t>
          </a:r>
          <a:r>
            <a:rPr lang="en-US" i="0" dirty="0"/>
            <a:t>. </a:t>
          </a:r>
          <a:endParaRPr lang="en-US" dirty="0"/>
        </a:p>
      </dgm:t>
    </dgm:pt>
    <dgm:pt modelId="{F2E5B76C-CDF8-41AB-BD1D-9D302F014626}" type="parTrans" cxnId="{09579DE3-D2A6-41EF-8345-26E2A711EB48}">
      <dgm:prSet/>
      <dgm:spPr/>
      <dgm:t>
        <a:bodyPr/>
        <a:lstStyle/>
        <a:p>
          <a:endParaRPr lang="en-US"/>
        </a:p>
      </dgm:t>
    </dgm:pt>
    <dgm:pt modelId="{0C56865E-D68A-4480-90C8-6CE162674C74}" type="sibTrans" cxnId="{09579DE3-D2A6-41EF-8345-26E2A711EB48}">
      <dgm:prSet/>
      <dgm:spPr/>
      <dgm:t>
        <a:bodyPr/>
        <a:lstStyle/>
        <a:p>
          <a:endParaRPr lang="en-US"/>
        </a:p>
      </dgm:t>
    </dgm:pt>
    <dgm:pt modelId="{8E2E501B-B861-4AEE-8DE8-F8D29F568169}">
      <dgm:prSet/>
      <dgm:spPr/>
      <dgm:t>
        <a:bodyPr/>
        <a:lstStyle/>
        <a:p>
          <a:r>
            <a:rPr lang="en-US" i="0"/>
            <a:t>BI is a broad term that encompasses data mining, process analysis, performance benchmarking, and descriptive analytics.</a:t>
          </a:r>
          <a:endParaRPr lang="en-US"/>
        </a:p>
      </dgm:t>
    </dgm:pt>
    <dgm:pt modelId="{B8A5A790-C36C-4171-A90B-190DAA5F68A1}" type="parTrans" cxnId="{3CA26907-FA70-48E6-BB87-BE1B15FCDC72}">
      <dgm:prSet/>
      <dgm:spPr/>
      <dgm:t>
        <a:bodyPr/>
        <a:lstStyle/>
        <a:p>
          <a:endParaRPr lang="en-US"/>
        </a:p>
      </dgm:t>
    </dgm:pt>
    <dgm:pt modelId="{1C14B098-D53C-4745-BE4C-79369C836D3A}" type="sibTrans" cxnId="{3CA26907-FA70-48E6-BB87-BE1B15FCDC72}">
      <dgm:prSet/>
      <dgm:spPr/>
      <dgm:t>
        <a:bodyPr/>
        <a:lstStyle/>
        <a:p>
          <a:endParaRPr lang="en-US"/>
        </a:p>
      </dgm:t>
    </dgm:pt>
    <dgm:pt modelId="{C2EEB176-AAD7-4580-98FB-98971D699F8D}" type="pres">
      <dgm:prSet presAssocID="{4D835165-6A96-4F77-8531-1712F52E0FFA}" presName="hierChild1" presStyleCnt="0">
        <dgm:presLayoutVars>
          <dgm:chPref val="1"/>
          <dgm:dir/>
          <dgm:animOne val="branch"/>
          <dgm:animLvl val="lvl"/>
          <dgm:resizeHandles/>
        </dgm:presLayoutVars>
      </dgm:prSet>
      <dgm:spPr/>
    </dgm:pt>
    <dgm:pt modelId="{772CCEA7-6D84-4E2C-989E-84B8FD2F0B17}" type="pres">
      <dgm:prSet presAssocID="{F9A9F973-F0FA-435C-9DCF-3A59DCCB917D}" presName="hierRoot1" presStyleCnt="0"/>
      <dgm:spPr/>
    </dgm:pt>
    <dgm:pt modelId="{14C35FFC-D3D4-406F-BF45-91BA5160D169}" type="pres">
      <dgm:prSet presAssocID="{F9A9F973-F0FA-435C-9DCF-3A59DCCB917D}" presName="composite" presStyleCnt="0"/>
      <dgm:spPr/>
    </dgm:pt>
    <dgm:pt modelId="{8574E299-8A31-4B8A-BDA7-BBC909C021CD}" type="pres">
      <dgm:prSet presAssocID="{F9A9F973-F0FA-435C-9DCF-3A59DCCB917D}" presName="background" presStyleLbl="node0" presStyleIdx="0" presStyleCnt="2"/>
      <dgm:spPr/>
    </dgm:pt>
    <dgm:pt modelId="{2A7FA3F0-22E3-4907-856E-0ECEE0D5593A}" type="pres">
      <dgm:prSet presAssocID="{F9A9F973-F0FA-435C-9DCF-3A59DCCB917D}" presName="text" presStyleLbl="fgAcc0" presStyleIdx="0" presStyleCnt="2">
        <dgm:presLayoutVars>
          <dgm:chPref val="3"/>
        </dgm:presLayoutVars>
      </dgm:prSet>
      <dgm:spPr/>
    </dgm:pt>
    <dgm:pt modelId="{8519464C-54D0-488C-9694-94DD68098F88}" type="pres">
      <dgm:prSet presAssocID="{F9A9F973-F0FA-435C-9DCF-3A59DCCB917D}" presName="hierChild2" presStyleCnt="0"/>
      <dgm:spPr/>
    </dgm:pt>
    <dgm:pt modelId="{831C4B78-8A37-4108-8998-1A7745941618}" type="pres">
      <dgm:prSet presAssocID="{8E2E501B-B861-4AEE-8DE8-F8D29F568169}" presName="hierRoot1" presStyleCnt="0"/>
      <dgm:spPr/>
    </dgm:pt>
    <dgm:pt modelId="{E55437A4-656B-4D5D-9A91-95399350A7DE}" type="pres">
      <dgm:prSet presAssocID="{8E2E501B-B861-4AEE-8DE8-F8D29F568169}" presName="composite" presStyleCnt="0"/>
      <dgm:spPr/>
    </dgm:pt>
    <dgm:pt modelId="{F3EBBE1F-6D82-43CC-AA6E-5DD8D539ED98}" type="pres">
      <dgm:prSet presAssocID="{8E2E501B-B861-4AEE-8DE8-F8D29F568169}" presName="background" presStyleLbl="node0" presStyleIdx="1" presStyleCnt="2"/>
      <dgm:spPr/>
    </dgm:pt>
    <dgm:pt modelId="{15012D9C-280C-4FBF-A27F-A6180203C85A}" type="pres">
      <dgm:prSet presAssocID="{8E2E501B-B861-4AEE-8DE8-F8D29F568169}" presName="text" presStyleLbl="fgAcc0" presStyleIdx="1" presStyleCnt="2">
        <dgm:presLayoutVars>
          <dgm:chPref val="3"/>
        </dgm:presLayoutVars>
      </dgm:prSet>
      <dgm:spPr/>
    </dgm:pt>
    <dgm:pt modelId="{F5107D6C-9695-4548-A9C6-3AF7CE6DCC76}" type="pres">
      <dgm:prSet presAssocID="{8E2E501B-B861-4AEE-8DE8-F8D29F568169}" presName="hierChild2" presStyleCnt="0"/>
      <dgm:spPr/>
    </dgm:pt>
  </dgm:ptLst>
  <dgm:cxnLst>
    <dgm:cxn modelId="{3CA26907-FA70-48E6-BB87-BE1B15FCDC72}" srcId="{4D835165-6A96-4F77-8531-1712F52E0FFA}" destId="{8E2E501B-B861-4AEE-8DE8-F8D29F568169}" srcOrd="1" destOrd="0" parTransId="{B8A5A790-C36C-4171-A90B-190DAA5F68A1}" sibTransId="{1C14B098-D53C-4745-BE4C-79369C836D3A}"/>
    <dgm:cxn modelId="{A8C25860-C729-4700-A46D-1E48F5125CD7}" type="presOf" srcId="{F9A9F973-F0FA-435C-9DCF-3A59DCCB917D}" destId="{2A7FA3F0-22E3-4907-856E-0ECEE0D5593A}" srcOrd="0" destOrd="0" presId="urn:microsoft.com/office/officeart/2005/8/layout/hierarchy1"/>
    <dgm:cxn modelId="{C45E167D-720A-46B5-A57C-E3765C955BAD}" type="presOf" srcId="{4D835165-6A96-4F77-8531-1712F52E0FFA}" destId="{C2EEB176-AAD7-4580-98FB-98971D699F8D}" srcOrd="0" destOrd="0" presId="urn:microsoft.com/office/officeart/2005/8/layout/hierarchy1"/>
    <dgm:cxn modelId="{748DFF8D-650F-4C70-ABAB-A91E7E262DA2}" type="presOf" srcId="{8E2E501B-B861-4AEE-8DE8-F8D29F568169}" destId="{15012D9C-280C-4FBF-A27F-A6180203C85A}" srcOrd="0" destOrd="0" presId="urn:microsoft.com/office/officeart/2005/8/layout/hierarchy1"/>
    <dgm:cxn modelId="{09579DE3-D2A6-41EF-8345-26E2A711EB48}" srcId="{4D835165-6A96-4F77-8531-1712F52E0FFA}" destId="{F9A9F973-F0FA-435C-9DCF-3A59DCCB917D}" srcOrd="0" destOrd="0" parTransId="{F2E5B76C-CDF8-41AB-BD1D-9D302F014626}" sibTransId="{0C56865E-D68A-4480-90C8-6CE162674C74}"/>
    <dgm:cxn modelId="{7BE16CE5-5956-4C5A-8AAD-3C8257C555CB}" type="presParOf" srcId="{C2EEB176-AAD7-4580-98FB-98971D699F8D}" destId="{772CCEA7-6D84-4E2C-989E-84B8FD2F0B17}" srcOrd="0" destOrd="0" presId="urn:microsoft.com/office/officeart/2005/8/layout/hierarchy1"/>
    <dgm:cxn modelId="{FC164FB8-FD44-434A-8AEF-64549808F13F}" type="presParOf" srcId="{772CCEA7-6D84-4E2C-989E-84B8FD2F0B17}" destId="{14C35FFC-D3D4-406F-BF45-91BA5160D169}" srcOrd="0" destOrd="0" presId="urn:microsoft.com/office/officeart/2005/8/layout/hierarchy1"/>
    <dgm:cxn modelId="{AE76C69E-6CFB-42FB-91FB-30B9665297F6}" type="presParOf" srcId="{14C35FFC-D3D4-406F-BF45-91BA5160D169}" destId="{8574E299-8A31-4B8A-BDA7-BBC909C021CD}" srcOrd="0" destOrd="0" presId="urn:microsoft.com/office/officeart/2005/8/layout/hierarchy1"/>
    <dgm:cxn modelId="{1D92BE2D-B02C-4A3B-859A-F47D382219C2}" type="presParOf" srcId="{14C35FFC-D3D4-406F-BF45-91BA5160D169}" destId="{2A7FA3F0-22E3-4907-856E-0ECEE0D5593A}" srcOrd="1" destOrd="0" presId="urn:microsoft.com/office/officeart/2005/8/layout/hierarchy1"/>
    <dgm:cxn modelId="{719448CD-ED3D-4E0E-95F9-27ABB87CCC0D}" type="presParOf" srcId="{772CCEA7-6D84-4E2C-989E-84B8FD2F0B17}" destId="{8519464C-54D0-488C-9694-94DD68098F88}" srcOrd="1" destOrd="0" presId="urn:microsoft.com/office/officeart/2005/8/layout/hierarchy1"/>
    <dgm:cxn modelId="{496E2FD3-0D38-48DB-86A9-8A6C17B93442}" type="presParOf" srcId="{C2EEB176-AAD7-4580-98FB-98971D699F8D}" destId="{831C4B78-8A37-4108-8998-1A7745941618}" srcOrd="1" destOrd="0" presId="urn:microsoft.com/office/officeart/2005/8/layout/hierarchy1"/>
    <dgm:cxn modelId="{EE94F9BD-9313-414B-8EA2-B925FC6FD4AC}" type="presParOf" srcId="{831C4B78-8A37-4108-8998-1A7745941618}" destId="{E55437A4-656B-4D5D-9A91-95399350A7DE}" srcOrd="0" destOrd="0" presId="urn:microsoft.com/office/officeart/2005/8/layout/hierarchy1"/>
    <dgm:cxn modelId="{AB2C898F-2DDE-4302-AF64-28AA9E51A454}" type="presParOf" srcId="{E55437A4-656B-4D5D-9A91-95399350A7DE}" destId="{F3EBBE1F-6D82-43CC-AA6E-5DD8D539ED98}" srcOrd="0" destOrd="0" presId="urn:microsoft.com/office/officeart/2005/8/layout/hierarchy1"/>
    <dgm:cxn modelId="{8EE60DC0-AA35-49B2-93BE-A4364B2677E3}" type="presParOf" srcId="{E55437A4-656B-4D5D-9A91-95399350A7DE}" destId="{15012D9C-280C-4FBF-A27F-A6180203C85A}" srcOrd="1" destOrd="0" presId="urn:microsoft.com/office/officeart/2005/8/layout/hierarchy1"/>
    <dgm:cxn modelId="{C280CD8E-DA8D-4ECE-9942-B93A0C044D46}" type="presParOf" srcId="{831C4B78-8A37-4108-8998-1A7745941618}" destId="{F5107D6C-9695-4548-A9C6-3AF7CE6DCC7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B53A5B-029C-4789-AF11-7255AFB8C97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FA57C13-E48E-4901-A1C3-82B518F992FB}">
      <dgm:prSet/>
      <dgm:spPr/>
      <dgm:t>
        <a:bodyPr/>
        <a:lstStyle/>
        <a:p>
          <a:pPr>
            <a:lnSpc>
              <a:spcPct val="100000"/>
            </a:lnSpc>
          </a:pPr>
          <a:r>
            <a:rPr lang="en-US" b="1"/>
            <a:t>Step 1</a:t>
          </a:r>
          <a:r>
            <a:rPr lang="en-US"/>
            <a:t>) Raw Data from corporate databases is extracted. The data could be spread across multiple systems heterogeneous systems.</a:t>
          </a:r>
        </a:p>
      </dgm:t>
    </dgm:pt>
    <dgm:pt modelId="{DC2A5C0E-5C63-4A6A-B8DA-C0C652BCF5AB}" type="parTrans" cxnId="{EFBA9892-5F1A-49A5-8385-F03852D8FCA5}">
      <dgm:prSet/>
      <dgm:spPr/>
      <dgm:t>
        <a:bodyPr/>
        <a:lstStyle/>
        <a:p>
          <a:endParaRPr lang="en-US"/>
        </a:p>
      </dgm:t>
    </dgm:pt>
    <dgm:pt modelId="{3C1E6356-B3E9-4776-AA91-26B21835FB4E}" type="sibTrans" cxnId="{EFBA9892-5F1A-49A5-8385-F03852D8FCA5}">
      <dgm:prSet/>
      <dgm:spPr/>
      <dgm:t>
        <a:bodyPr/>
        <a:lstStyle/>
        <a:p>
          <a:endParaRPr lang="en-US"/>
        </a:p>
      </dgm:t>
    </dgm:pt>
    <dgm:pt modelId="{662952C0-1F6C-4363-B123-E4FB3C04B95D}">
      <dgm:prSet/>
      <dgm:spPr/>
      <dgm:t>
        <a:bodyPr/>
        <a:lstStyle/>
        <a:p>
          <a:pPr>
            <a:lnSpc>
              <a:spcPct val="100000"/>
            </a:lnSpc>
          </a:pPr>
          <a:r>
            <a:rPr lang="en-US" b="1"/>
            <a:t>Step 2)</a:t>
          </a:r>
          <a:r>
            <a:rPr lang="en-US"/>
            <a:t> The data is cleaned and transformed into the data warehouse. The table can be linked, and data cubes are formed.</a:t>
          </a:r>
        </a:p>
      </dgm:t>
    </dgm:pt>
    <dgm:pt modelId="{E26F807A-A2B3-48CB-92FC-E6A49B19DFB1}" type="parTrans" cxnId="{FE52EE0F-EB39-4CC3-97F1-8A3F08F0494F}">
      <dgm:prSet/>
      <dgm:spPr/>
      <dgm:t>
        <a:bodyPr/>
        <a:lstStyle/>
        <a:p>
          <a:endParaRPr lang="en-US"/>
        </a:p>
      </dgm:t>
    </dgm:pt>
    <dgm:pt modelId="{335CFC35-350C-4382-B9DB-D72F5DC55ECC}" type="sibTrans" cxnId="{FE52EE0F-EB39-4CC3-97F1-8A3F08F0494F}">
      <dgm:prSet/>
      <dgm:spPr/>
      <dgm:t>
        <a:bodyPr/>
        <a:lstStyle/>
        <a:p>
          <a:endParaRPr lang="en-US"/>
        </a:p>
      </dgm:t>
    </dgm:pt>
    <dgm:pt modelId="{45AD60E4-866F-4427-B337-93E66122A824}">
      <dgm:prSet/>
      <dgm:spPr/>
      <dgm:t>
        <a:bodyPr/>
        <a:lstStyle/>
        <a:p>
          <a:pPr>
            <a:lnSpc>
              <a:spcPct val="100000"/>
            </a:lnSpc>
          </a:pPr>
          <a:r>
            <a:rPr lang="en-US" b="1"/>
            <a:t>Step 3)</a:t>
          </a:r>
          <a:r>
            <a:rPr lang="en-US"/>
            <a:t> Using BI system the user can ask quires, request ad-hoc reports or conduct any other analysis.</a:t>
          </a:r>
        </a:p>
      </dgm:t>
    </dgm:pt>
    <dgm:pt modelId="{A958D65F-69B4-4583-BFA8-6DDF33EF3767}" type="parTrans" cxnId="{3B59141B-3051-4E4F-AD97-702830B42A58}">
      <dgm:prSet/>
      <dgm:spPr/>
      <dgm:t>
        <a:bodyPr/>
        <a:lstStyle/>
        <a:p>
          <a:endParaRPr lang="en-US"/>
        </a:p>
      </dgm:t>
    </dgm:pt>
    <dgm:pt modelId="{3377CA9A-2C46-4C38-BDEE-8FE898E34FC3}" type="sibTrans" cxnId="{3B59141B-3051-4E4F-AD97-702830B42A58}">
      <dgm:prSet/>
      <dgm:spPr/>
      <dgm:t>
        <a:bodyPr/>
        <a:lstStyle/>
        <a:p>
          <a:endParaRPr lang="en-US"/>
        </a:p>
      </dgm:t>
    </dgm:pt>
    <dgm:pt modelId="{C572FE3B-F875-4979-A2A6-BB9CA878AC93}" type="pres">
      <dgm:prSet presAssocID="{F8B53A5B-029C-4789-AF11-7255AFB8C972}" presName="root" presStyleCnt="0">
        <dgm:presLayoutVars>
          <dgm:dir/>
          <dgm:resizeHandles val="exact"/>
        </dgm:presLayoutVars>
      </dgm:prSet>
      <dgm:spPr/>
    </dgm:pt>
    <dgm:pt modelId="{7E5ACB17-239C-49E3-A4E2-0DE6DCF916A3}" type="pres">
      <dgm:prSet presAssocID="{6FA57C13-E48E-4901-A1C3-82B518F992FB}" presName="compNode" presStyleCnt="0"/>
      <dgm:spPr/>
    </dgm:pt>
    <dgm:pt modelId="{1A4E64F8-7C98-444D-94C6-646838A1EF16}" type="pres">
      <dgm:prSet presAssocID="{6FA57C13-E48E-4901-A1C3-82B518F992FB}" presName="bgRect" presStyleLbl="bgShp" presStyleIdx="0" presStyleCnt="3"/>
      <dgm:spPr/>
    </dgm:pt>
    <dgm:pt modelId="{7EC1F77A-8038-4054-A906-1719F31B7CCE}" type="pres">
      <dgm:prSet presAssocID="{6FA57C13-E48E-4901-A1C3-82B518F992F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179DF1C-C0A6-4C0C-BC58-E11B8D80E411}" type="pres">
      <dgm:prSet presAssocID="{6FA57C13-E48E-4901-A1C3-82B518F992FB}" presName="spaceRect" presStyleCnt="0"/>
      <dgm:spPr/>
    </dgm:pt>
    <dgm:pt modelId="{6163D133-A38F-4732-9072-3C92FF7D3083}" type="pres">
      <dgm:prSet presAssocID="{6FA57C13-E48E-4901-A1C3-82B518F992FB}" presName="parTx" presStyleLbl="revTx" presStyleIdx="0" presStyleCnt="3">
        <dgm:presLayoutVars>
          <dgm:chMax val="0"/>
          <dgm:chPref val="0"/>
        </dgm:presLayoutVars>
      </dgm:prSet>
      <dgm:spPr/>
    </dgm:pt>
    <dgm:pt modelId="{B32E545B-91B3-4D50-AF2B-5F985D44EA2C}" type="pres">
      <dgm:prSet presAssocID="{3C1E6356-B3E9-4776-AA91-26B21835FB4E}" presName="sibTrans" presStyleCnt="0"/>
      <dgm:spPr/>
    </dgm:pt>
    <dgm:pt modelId="{9D3E8D23-18F0-43C8-A73D-4F88CDFBC8B4}" type="pres">
      <dgm:prSet presAssocID="{662952C0-1F6C-4363-B123-E4FB3C04B95D}" presName="compNode" presStyleCnt="0"/>
      <dgm:spPr/>
    </dgm:pt>
    <dgm:pt modelId="{4E0EECDD-8AF6-45B4-9CFB-D2BC2F5C9B90}" type="pres">
      <dgm:prSet presAssocID="{662952C0-1F6C-4363-B123-E4FB3C04B95D}" presName="bgRect" presStyleLbl="bgShp" presStyleIdx="1" presStyleCnt="3"/>
      <dgm:spPr/>
    </dgm:pt>
    <dgm:pt modelId="{1FFC8244-7408-48B2-A0CF-433C5F3ABC23}" type="pres">
      <dgm:prSet presAssocID="{662952C0-1F6C-4363-B123-E4FB3C04B9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4ED8D07C-5BD6-4484-A4A8-4C4946D0C630}" type="pres">
      <dgm:prSet presAssocID="{662952C0-1F6C-4363-B123-E4FB3C04B95D}" presName="spaceRect" presStyleCnt="0"/>
      <dgm:spPr/>
    </dgm:pt>
    <dgm:pt modelId="{E7AF14BA-F68F-4E57-A7D6-851F6F0C55B5}" type="pres">
      <dgm:prSet presAssocID="{662952C0-1F6C-4363-B123-E4FB3C04B95D}" presName="parTx" presStyleLbl="revTx" presStyleIdx="1" presStyleCnt="3">
        <dgm:presLayoutVars>
          <dgm:chMax val="0"/>
          <dgm:chPref val="0"/>
        </dgm:presLayoutVars>
      </dgm:prSet>
      <dgm:spPr/>
    </dgm:pt>
    <dgm:pt modelId="{BDB8C928-3140-4C7E-87DF-43BE2EA3E373}" type="pres">
      <dgm:prSet presAssocID="{335CFC35-350C-4382-B9DB-D72F5DC55ECC}" presName="sibTrans" presStyleCnt="0"/>
      <dgm:spPr/>
    </dgm:pt>
    <dgm:pt modelId="{53176CCC-E4E4-4336-B9E1-F617DF670DB7}" type="pres">
      <dgm:prSet presAssocID="{45AD60E4-866F-4427-B337-93E66122A824}" presName="compNode" presStyleCnt="0"/>
      <dgm:spPr/>
    </dgm:pt>
    <dgm:pt modelId="{468233D7-2B11-4BE7-981A-7929C7B6B537}" type="pres">
      <dgm:prSet presAssocID="{45AD60E4-866F-4427-B337-93E66122A824}" presName="bgRect" presStyleLbl="bgShp" presStyleIdx="2" presStyleCnt="3"/>
      <dgm:spPr/>
    </dgm:pt>
    <dgm:pt modelId="{8EBFC20B-DA61-4FD6-9EBB-1769C8C580C5}" type="pres">
      <dgm:prSet presAssocID="{45AD60E4-866F-4427-B337-93E66122A8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A3409ADA-AE54-4CF4-B55B-79EA9165ABE6}" type="pres">
      <dgm:prSet presAssocID="{45AD60E4-866F-4427-B337-93E66122A824}" presName="spaceRect" presStyleCnt="0"/>
      <dgm:spPr/>
    </dgm:pt>
    <dgm:pt modelId="{3D4F1A82-9D4A-4D47-82C6-3623D9A59B6A}" type="pres">
      <dgm:prSet presAssocID="{45AD60E4-866F-4427-B337-93E66122A824}" presName="parTx" presStyleLbl="revTx" presStyleIdx="2" presStyleCnt="3">
        <dgm:presLayoutVars>
          <dgm:chMax val="0"/>
          <dgm:chPref val="0"/>
        </dgm:presLayoutVars>
      </dgm:prSet>
      <dgm:spPr/>
    </dgm:pt>
  </dgm:ptLst>
  <dgm:cxnLst>
    <dgm:cxn modelId="{FE52EE0F-EB39-4CC3-97F1-8A3F08F0494F}" srcId="{F8B53A5B-029C-4789-AF11-7255AFB8C972}" destId="{662952C0-1F6C-4363-B123-E4FB3C04B95D}" srcOrd="1" destOrd="0" parTransId="{E26F807A-A2B3-48CB-92FC-E6A49B19DFB1}" sibTransId="{335CFC35-350C-4382-B9DB-D72F5DC55ECC}"/>
    <dgm:cxn modelId="{3B59141B-3051-4E4F-AD97-702830B42A58}" srcId="{F8B53A5B-029C-4789-AF11-7255AFB8C972}" destId="{45AD60E4-866F-4427-B337-93E66122A824}" srcOrd="2" destOrd="0" parTransId="{A958D65F-69B4-4583-BFA8-6DDF33EF3767}" sibTransId="{3377CA9A-2C46-4C38-BDEE-8FE898E34FC3}"/>
    <dgm:cxn modelId="{239AD337-6C18-4103-8F60-CF641F20B2A1}" type="presOf" srcId="{6FA57C13-E48E-4901-A1C3-82B518F992FB}" destId="{6163D133-A38F-4732-9072-3C92FF7D3083}" srcOrd="0" destOrd="0" presId="urn:microsoft.com/office/officeart/2018/2/layout/IconVerticalSolidList"/>
    <dgm:cxn modelId="{4B9E7857-8120-42BD-B844-CF57CDE147B5}" type="presOf" srcId="{F8B53A5B-029C-4789-AF11-7255AFB8C972}" destId="{C572FE3B-F875-4979-A2A6-BB9CA878AC93}" srcOrd="0" destOrd="0" presId="urn:microsoft.com/office/officeart/2018/2/layout/IconVerticalSolidList"/>
    <dgm:cxn modelId="{E2485D7E-FF18-4CD2-8BC7-459F5BA8D42A}" type="presOf" srcId="{45AD60E4-866F-4427-B337-93E66122A824}" destId="{3D4F1A82-9D4A-4D47-82C6-3623D9A59B6A}" srcOrd="0" destOrd="0" presId="urn:microsoft.com/office/officeart/2018/2/layout/IconVerticalSolidList"/>
    <dgm:cxn modelId="{EFBA9892-5F1A-49A5-8385-F03852D8FCA5}" srcId="{F8B53A5B-029C-4789-AF11-7255AFB8C972}" destId="{6FA57C13-E48E-4901-A1C3-82B518F992FB}" srcOrd="0" destOrd="0" parTransId="{DC2A5C0E-5C63-4A6A-B8DA-C0C652BCF5AB}" sibTransId="{3C1E6356-B3E9-4776-AA91-26B21835FB4E}"/>
    <dgm:cxn modelId="{2E1E28C6-7C32-4AB4-AFBD-B3543017E991}" type="presOf" srcId="{662952C0-1F6C-4363-B123-E4FB3C04B95D}" destId="{E7AF14BA-F68F-4E57-A7D6-851F6F0C55B5}" srcOrd="0" destOrd="0" presId="urn:microsoft.com/office/officeart/2018/2/layout/IconVerticalSolidList"/>
    <dgm:cxn modelId="{106D5085-A770-4783-A6A4-E0F74CAAECE4}" type="presParOf" srcId="{C572FE3B-F875-4979-A2A6-BB9CA878AC93}" destId="{7E5ACB17-239C-49E3-A4E2-0DE6DCF916A3}" srcOrd="0" destOrd="0" presId="urn:microsoft.com/office/officeart/2018/2/layout/IconVerticalSolidList"/>
    <dgm:cxn modelId="{A5E46EB2-57B0-4B4C-B711-37FA52506B20}" type="presParOf" srcId="{7E5ACB17-239C-49E3-A4E2-0DE6DCF916A3}" destId="{1A4E64F8-7C98-444D-94C6-646838A1EF16}" srcOrd="0" destOrd="0" presId="urn:microsoft.com/office/officeart/2018/2/layout/IconVerticalSolidList"/>
    <dgm:cxn modelId="{A52D5A7B-BE55-430C-8722-849D5FE71114}" type="presParOf" srcId="{7E5ACB17-239C-49E3-A4E2-0DE6DCF916A3}" destId="{7EC1F77A-8038-4054-A906-1719F31B7CCE}" srcOrd="1" destOrd="0" presId="urn:microsoft.com/office/officeart/2018/2/layout/IconVerticalSolidList"/>
    <dgm:cxn modelId="{A0F6FBD7-DE67-41E5-8D64-7ADC0E30861D}" type="presParOf" srcId="{7E5ACB17-239C-49E3-A4E2-0DE6DCF916A3}" destId="{5179DF1C-C0A6-4C0C-BC58-E11B8D80E411}" srcOrd="2" destOrd="0" presId="urn:microsoft.com/office/officeart/2018/2/layout/IconVerticalSolidList"/>
    <dgm:cxn modelId="{4F11B4A6-19AB-454D-A167-27A39BD3E30B}" type="presParOf" srcId="{7E5ACB17-239C-49E3-A4E2-0DE6DCF916A3}" destId="{6163D133-A38F-4732-9072-3C92FF7D3083}" srcOrd="3" destOrd="0" presId="urn:microsoft.com/office/officeart/2018/2/layout/IconVerticalSolidList"/>
    <dgm:cxn modelId="{74F88BFD-6FEB-449A-B771-9A9E75C5779A}" type="presParOf" srcId="{C572FE3B-F875-4979-A2A6-BB9CA878AC93}" destId="{B32E545B-91B3-4D50-AF2B-5F985D44EA2C}" srcOrd="1" destOrd="0" presId="urn:microsoft.com/office/officeart/2018/2/layout/IconVerticalSolidList"/>
    <dgm:cxn modelId="{6ADE5C55-9433-4ABD-BACF-97EC8B8D4ACB}" type="presParOf" srcId="{C572FE3B-F875-4979-A2A6-BB9CA878AC93}" destId="{9D3E8D23-18F0-43C8-A73D-4F88CDFBC8B4}" srcOrd="2" destOrd="0" presId="urn:microsoft.com/office/officeart/2018/2/layout/IconVerticalSolidList"/>
    <dgm:cxn modelId="{F3618D9F-3215-42B5-9DD8-2CDB0098D0E3}" type="presParOf" srcId="{9D3E8D23-18F0-43C8-A73D-4F88CDFBC8B4}" destId="{4E0EECDD-8AF6-45B4-9CFB-D2BC2F5C9B90}" srcOrd="0" destOrd="0" presId="urn:microsoft.com/office/officeart/2018/2/layout/IconVerticalSolidList"/>
    <dgm:cxn modelId="{098AD22B-DDB1-45C5-A262-524C655C6284}" type="presParOf" srcId="{9D3E8D23-18F0-43C8-A73D-4F88CDFBC8B4}" destId="{1FFC8244-7408-48B2-A0CF-433C5F3ABC23}" srcOrd="1" destOrd="0" presId="urn:microsoft.com/office/officeart/2018/2/layout/IconVerticalSolidList"/>
    <dgm:cxn modelId="{6110AB3A-12F9-4E78-AD3D-B85E75DBC7A0}" type="presParOf" srcId="{9D3E8D23-18F0-43C8-A73D-4F88CDFBC8B4}" destId="{4ED8D07C-5BD6-4484-A4A8-4C4946D0C630}" srcOrd="2" destOrd="0" presId="urn:microsoft.com/office/officeart/2018/2/layout/IconVerticalSolidList"/>
    <dgm:cxn modelId="{D0944B02-1244-444E-B9C9-5C022274354B}" type="presParOf" srcId="{9D3E8D23-18F0-43C8-A73D-4F88CDFBC8B4}" destId="{E7AF14BA-F68F-4E57-A7D6-851F6F0C55B5}" srcOrd="3" destOrd="0" presId="urn:microsoft.com/office/officeart/2018/2/layout/IconVerticalSolidList"/>
    <dgm:cxn modelId="{CD223F20-BFB8-4899-9DB6-C8EF4B246949}" type="presParOf" srcId="{C572FE3B-F875-4979-A2A6-BB9CA878AC93}" destId="{BDB8C928-3140-4C7E-87DF-43BE2EA3E373}" srcOrd="3" destOrd="0" presId="urn:microsoft.com/office/officeart/2018/2/layout/IconVerticalSolidList"/>
    <dgm:cxn modelId="{5DAB1AD6-3F5D-40D6-8584-0D25E1085B8F}" type="presParOf" srcId="{C572FE3B-F875-4979-A2A6-BB9CA878AC93}" destId="{53176CCC-E4E4-4336-B9E1-F617DF670DB7}" srcOrd="4" destOrd="0" presId="urn:microsoft.com/office/officeart/2018/2/layout/IconVerticalSolidList"/>
    <dgm:cxn modelId="{11392488-C37A-4395-BB2D-6D789D7CB830}" type="presParOf" srcId="{53176CCC-E4E4-4336-B9E1-F617DF670DB7}" destId="{468233D7-2B11-4BE7-981A-7929C7B6B537}" srcOrd="0" destOrd="0" presId="urn:microsoft.com/office/officeart/2018/2/layout/IconVerticalSolidList"/>
    <dgm:cxn modelId="{3DB5A508-C483-42B3-B8E0-310D7D135238}" type="presParOf" srcId="{53176CCC-E4E4-4336-B9E1-F617DF670DB7}" destId="{8EBFC20B-DA61-4FD6-9EBB-1769C8C580C5}" srcOrd="1" destOrd="0" presId="urn:microsoft.com/office/officeart/2018/2/layout/IconVerticalSolidList"/>
    <dgm:cxn modelId="{1617FD96-3135-40AE-A38A-91A5E2DCE0E3}" type="presParOf" srcId="{53176CCC-E4E4-4336-B9E1-F617DF670DB7}" destId="{A3409ADA-AE54-4CF4-B55B-79EA9165ABE6}" srcOrd="2" destOrd="0" presId="urn:microsoft.com/office/officeart/2018/2/layout/IconVerticalSolidList"/>
    <dgm:cxn modelId="{3225484F-155D-4EAA-BAD1-136B61B00312}" type="presParOf" srcId="{53176CCC-E4E4-4336-B9E1-F617DF670DB7}" destId="{3D4F1A82-9D4A-4D47-82C6-3623D9A59B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F679F5-F42F-400E-98DC-778AEEB6E90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7B1AFAC-8C82-4328-9C17-B9C76E50E413}">
      <dgm:prSet/>
      <dgm:spPr/>
      <dgm:t>
        <a:bodyPr/>
        <a:lstStyle/>
        <a:p>
          <a:pPr>
            <a:lnSpc>
              <a:spcPct val="100000"/>
            </a:lnSpc>
          </a:pPr>
          <a:r>
            <a:rPr lang="en-US" b="0" i="0" dirty="0"/>
            <a:t>Extraction:</a:t>
          </a:r>
          <a:br>
            <a:rPr lang="en-US" b="0" i="0" dirty="0"/>
          </a:br>
          <a:r>
            <a:rPr lang="en-US" b="0" i="0" dirty="0"/>
            <a:t>It is used to read data from different sources both internally or externally.</a:t>
          </a:r>
          <a:br>
            <a:rPr lang="en-US" b="0" i="0" dirty="0"/>
          </a:br>
          <a:endParaRPr lang="en-US" dirty="0"/>
        </a:p>
      </dgm:t>
    </dgm:pt>
    <dgm:pt modelId="{A2064ADE-D23D-43A9-A7FB-BC72FE3E5BCD}" type="parTrans" cxnId="{711A4B4C-8745-41C5-AD4A-E2F5D2A6A518}">
      <dgm:prSet/>
      <dgm:spPr/>
      <dgm:t>
        <a:bodyPr/>
        <a:lstStyle/>
        <a:p>
          <a:endParaRPr lang="en-US"/>
        </a:p>
      </dgm:t>
    </dgm:pt>
    <dgm:pt modelId="{D5D7C127-DE2F-4106-8A01-05F4A3395966}" type="sibTrans" cxnId="{711A4B4C-8745-41C5-AD4A-E2F5D2A6A518}">
      <dgm:prSet/>
      <dgm:spPr/>
      <dgm:t>
        <a:bodyPr/>
        <a:lstStyle/>
        <a:p>
          <a:endParaRPr lang="en-US"/>
        </a:p>
      </dgm:t>
    </dgm:pt>
    <dgm:pt modelId="{494FE4EE-259C-4547-8C32-E7AF35F31917}">
      <dgm:prSet/>
      <dgm:spPr/>
      <dgm:t>
        <a:bodyPr/>
        <a:lstStyle/>
        <a:p>
          <a:pPr>
            <a:lnSpc>
              <a:spcPct val="100000"/>
            </a:lnSpc>
          </a:pPr>
          <a:r>
            <a:rPr lang="en-US" b="0" i="0" dirty="0"/>
            <a:t>Transformation:</a:t>
          </a:r>
          <a:br>
            <a:rPr lang="en-US" b="0" i="0" dirty="0"/>
          </a:br>
          <a:r>
            <a:rPr lang="en-US" b="0" i="0" dirty="0"/>
            <a:t>It is the process that converts the extracted data from its original form into the form which is needed.</a:t>
          </a:r>
          <a:endParaRPr lang="en-US" dirty="0"/>
        </a:p>
      </dgm:t>
    </dgm:pt>
    <dgm:pt modelId="{A245C058-760F-4FDB-944B-3F8442AF3690}" type="parTrans" cxnId="{E20E6D4E-6781-4F0D-929C-69205DF35085}">
      <dgm:prSet/>
      <dgm:spPr/>
      <dgm:t>
        <a:bodyPr/>
        <a:lstStyle/>
        <a:p>
          <a:endParaRPr lang="en-US"/>
        </a:p>
      </dgm:t>
    </dgm:pt>
    <dgm:pt modelId="{65BCF575-46CF-4EF6-9D64-C9A45B4FA4F8}" type="sibTrans" cxnId="{E20E6D4E-6781-4F0D-929C-69205DF35085}">
      <dgm:prSet/>
      <dgm:spPr/>
      <dgm:t>
        <a:bodyPr/>
        <a:lstStyle/>
        <a:p>
          <a:endParaRPr lang="en-US"/>
        </a:p>
      </dgm:t>
    </dgm:pt>
    <dgm:pt modelId="{0637706A-D3E9-4C26-9AE2-23983284F09B}">
      <dgm:prSet/>
      <dgm:spPr/>
      <dgm:t>
        <a:bodyPr/>
        <a:lstStyle/>
        <a:p>
          <a:pPr>
            <a:lnSpc>
              <a:spcPct val="100000"/>
            </a:lnSpc>
          </a:pPr>
          <a:r>
            <a:rPr lang="en-US" b="0" i="0" dirty="0"/>
            <a:t>Loading:</a:t>
          </a:r>
          <a:br>
            <a:rPr lang="en-US" b="0" i="0" dirty="0"/>
          </a:br>
          <a:r>
            <a:rPr lang="en-US" b="0" i="0" dirty="0"/>
            <a:t>It is defined to put data into warehouse.</a:t>
          </a:r>
          <a:endParaRPr lang="en-US" dirty="0"/>
        </a:p>
      </dgm:t>
    </dgm:pt>
    <dgm:pt modelId="{E7A31AF5-0DB3-4F2B-B35A-42004022429D}" type="parTrans" cxnId="{7ED73F4B-1FAA-4E3A-8F1A-67E778FCBC56}">
      <dgm:prSet/>
      <dgm:spPr/>
      <dgm:t>
        <a:bodyPr/>
        <a:lstStyle/>
        <a:p>
          <a:endParaRPr lang="en-US"/>
        </a:p>
      </dgm:t>
    </dgm:pt>
    <dgm:pt modelId="{E7026F73-F7BB-4C3A-A072-91E5227372CB}" type="sibTrans" cxnId="{7ED73F4B-1FAA-4E3A-8F1A-67E778FCBC56}">
      <dgm:prSet/>
      <dgm:spPr/>
      <dgm:t>
        <a:bodyPr/>
        <a:lstStyle/>
        <a:p>
          <a:endParaRPr lang="en-US"/>
        </a:p>
      </dgm:t>
    </dgm:pt>
    <dgm:pt modelId="{D4DBD1F6-40B1-4E6E-AAFA-23ABC7CFEC80}" type="pres">
      <dgm:prSet presAssocID="{38F679F5-F42F-400E-98DC-778AEEB6E906}" presName="root" presStyleCnt="0">
        <dgm:presLayoutVars>
          <dgm:dir/>
          <dgm:resizeHandles val="exact"/>
        </dgm:presLayoutVars>
      </dgm:prSet>
      <dgm:spPr/>
    </dgm:pt>
    <dgm:pt modelId="{DB078160-401E-4C09-88FF-A5ACF1AC1FA0}" type="pres">
      <dgm:prSet presAssocID="{27B1AFAC-8C82-4328-9C17-B9C76E50E413}" presName="compNode" presStyleCnt="0"/>
      <dgm:spPr/>
    </dgm:pt>
    <dgm:pt modelId="{C0937784-1234-46D5-B59C-9B014F79C2F6}" type="pres">
      <dgm:prSet presAssocID="{27B1AFAC-8C82-4328-9C17-B9C76E50E413}" presName="bgRect" presStyleLbl="bgShp" presStyleIdx="0" presStyleCnt="3"/>
      <dgm:spPr/>
    </dgm:pt>
    <dgm:pt modelId="{1FE01F59-921E-496F-AC69-8BE390D03DB2}" type="pres">
      <dgm:prSet presAssocID="{27B1AFAC-8C82-4328-9C17-B9C76E50E4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08BD56E2-D593-485F-BEC3-31902A317058}" type="pres">
      <dgm:prSet presAssocID="{27B1AFAC-8C82-4328-9C17-B9C76E50E413}" presName="spaceRect" presStyleCnt="0"/>
      <dgm:spPr/>
    </dgm:pt>
    <dgm:pt modelId="{7CB524DE-110C-49C4-89A3-EBFEEF6C448D}" type="pres">
      <dgm:prSet presAssocID="{27B1AFAC-8C82-4328-9C17-B9C76E50E413}" presName="parTx" presStyleLbl="revTx" presStyleIdx="0" presStyleCnt="3">
        <dgm:presLayoutVars>
          <dgm:chMax val="0"/>
          <dgm:chPref val="0"/>
        </dgm:presLayoutVars>
      </dgm:prSet>
      <dgm:spPr/>
    </dgm:pt>
    <dgm:pt modelId="{6E04CEE3-3E2A-4D04-81B5-2FB3370944C0}" type="pres">
      <dgm:prSet presAssocID="{D5D7C127-DE2F-4106-8A01-05F4A3395966}" presName="sibTrans" presStyleCnt="0"/>
      <dgm:spPr/>
    </dgm:pt>
    <dgm:pt modelId="{F4672C4E-250F-4B55-BD79-AF6A722B74B9}" type="pres">
      <dgm:prSet presAssocID="{494FE4EE-259C-4547-8C32-E7AF35F31917}" presName="compNode" presStyleCnt="0"/>
      <dgm:spPr/>
    </dgm:pt>
    <dgm:pt modelId="{2B6311C1-6085-47E3-B1D1-EFAD6811FEC1}" type="pres">
      <dgm:prSet presAssocID="{494FE4EE-259C-4547-8C32-E7AF35F31917}" presName="bgRect" presStyleLbl="bgShp" presStyleIdx="1" presStyleCnt="3"/>
      <dgm:spPr/>
    </dgm:pt>
    <dgm:pt modelId="{2DD80006-BDA2-4D59-BBF6-F41EF48ACF03}" type="pres">
      <dgm:prSet presAssocID="{494FE4EE-259C-4547-8C32-E7AF35F319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E4AA1882-6443-4312-8D93-8675F295AFE0}" type="pres">
      <dgm:prSet presAssocID="{494FE4EE-259C-4547-8C32-E7AF35F31917}" presName="spaceRect" presStyleCnt="0"/>
      <dgm:spPr/>
    </dgm:pt>
    <dgm:pt modelId="{F6E5639A-C78D-44A9-9F5D-665F661D288E}" type="pres">
      <dgm:prSet presAssocID="{494FE4EE-259C-4547-8C32-E7AF35F31917}" presName="parTx" presStyleLbl="revTx" presStyleIdx="1" presStyleCnt="3">
        <dgm:presLayoutVars>
          <dgm:chMax val="0"/>
          <dgm:chPref val="0"/>
        </dgm:presLayoutVars>
      </dgm:prSet>
      <dgm:spPr/>
    </dgm:pt>
    <dgm:pt modelId="{AEE3A629-78C5-45DC-A789-9FE615CFB8F7}" type="pres">
      <dgm:prSet presAssocID="{65BCF575-46CF-4EF6-9D64-C9A45B4FA4F8}" presName="sibTrans" presStyleCnt="0"/>
      <dgm:spPr/>
    </dgm:pt>
    <dgm:pt modelId="{5545381F-A3B6-4413-A150-F1D05A67F7DC}" type="pres">
      <dgm:prSet presAssocID="{0637706A-D3E9-4C26-9AE2-23983284F09B}" presName="compNode" presStyleCnt="0"/>
      <dgm:spPr/>
    </dgm:pt>
    <dgm:pt modelId="{C4DAAB86-F6CE-4F93-BE36-DC41DE9202E7}" type="pres">
      <dgm:prSet presAssocID="{0637706A-D3E9-4C26-9AE2-23983284F09B}" presName="bgRect" presStyleLbl="bgShp" presStyleIdx="2" presStyleCnt="3"/>
      <dgm:spPr/>
    </dgm:pt>
    <dgm:pt modelId="{34132D2E-ADFF-4F62-B4CA-E592643B87B9}" type="pres">
      <dgm:prSet presAssocID="{0637706A-D3E9-4C26-9AE2-23983284F0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rver"/>
        </a:ext>
      </dgm:extLst>
    </dgm:pt>
    <dgm:pt modelId="{1C80177F-C943-4A92-8F3B-030BA44590AB}" type="pres">
      <dgm:prSet presAssocID="{0637706A-D3E9-4C26-9AE2-23983284F09B}" presName="spaceRect" presStyleCnt="0"/>
      <dgm:spPr/>
    </dgm:pt>
    <dgm:pt modelId="{21C2C1D5-3DA3-4660-93A2-4E5F6E2F8ADC}" type="pres">
      <dgm:prSet presAssocID="{0637706A-D3E9-4C26-9AE2-23983284F09B}" presName="parTx" presStyleLbl="revTx" presStyleIdx="2" presStyleCnt="3">
        <dgm:presLayoutVars>
          <dgm:chMax val="0"/>
          <dgm:chPref val="0"/>
        </dgm:presLayoutVars>
      </dgm:prSet>
      <dgm:spPr/>
    </dgm:pt>
  </dgm:ptLst>
  <dgm:cxnLst>
    <dgm:cxn modelId="{037D9609-873F-4D0C-9740-CE4685C5F0AA}" type="presOf" srcId="{0637706A-D3E9-4C26-9AE2-23983284F09B}" destId="{21C2C1D5-3DA3-4660-93A2-4E5F6E2F8ADC}" srcOrd="0" destOrd="0" presId="urn:microsoft.com/office/officeart/2018/2/layout/IconVerticalSolidList"/>
    <dgm:cxn modelId="{8A588D1E-29B9-4679-9EA6-16E4D207B9B8}" type="presOf" srcId="{38F679F5-F42F-400E-98DC-778AEEB6E906}" destId="{D4DBD1F6-40B1-4E6E-AAFA-23ABC7CFEC80}" srcOrd="0" destOrd="0" presId="urn:microsoft.com/office/officeart/2018/2/layout/IconVerticalSolidList"/>
    <dgm:cxn modelId="{7ED73F4B-1FAA-4E3A-8F1A-67E778FCBC56}" srcId="{38F679F5-F42F-400E-98DC-778AEEB6E906}" destId="{0637706A-D3E9-4C26-9AE2-23983284F09B}" srcOrd="2" destOrd="0" parTransId="{E7A31AF5-0DB3-4F2B-B35A-42004022429D}" sibTransId="{E7026F73-F7BB-4C3A-A072-91E5227372CB}"/>
    <dgm:cxn modelId="{711A4B4C-8745-41C5-AD4A-E2F5D2A6A518}" srcId="{38F679F5-F42F-400E-98DC-778AEEB6E906}" destId="{27B1AFAC-8C82-4328-9C17-B9C76E50E413}" srcOrd="0" destOrd="0" parTransId="{A2064ADE-D23D-43A9-A7FB-BC72FE3E5BCD}" sibTransId="{D5D7C127-DE2F-4106-8A01-05F4A3395966}"/>
    <dgm:cxn modelId="{E20E6D4E-6781-4F0D-929C-69205DF35085}" srcId="{38F679F5-F42F-400E-98DC-778AEEB6E906}" destId="{494FE4EE-259C-4547-8C32-E7AF35F31917}" srcOrd="1" destOrd="0" parTransId="{A245C058-760F-4FDB-944B-3F8442AF3690}" sibTransId="{65BCF575-46CF-4EF6-9D64-C9A45B4FA4F8}"/>
    <dgm:cxn modelId="{A1785B94-DDC1-4393-BFAB-8CC485693CF7}" type="presOf" srcId="{494FE4EE-259C-4547-8C32-E7AF35F31917}" destId="{F6E5639A-C78D-44A9-9F5D-665F661D288E}" srcOrd="0" destOrd="0" presId="urn:microsoft.com/office/officeart/2018/2/layout/IconVerticalSolidList"/>
    <dgm:cxn modelId="{84459AC7-6863-4F45-B0D7-C303B6689116}" type="presOf" srcId="{27B1AFAC-8C82-4328-9C17-B9C76E50E413}" destId="{7CB524DE-110C-49C4-89A3-EBFEEF6C448D}" srcOrd="0" destOrd="0" presId="urn:microsoft.com/office/officeart/2018/2/layout/IconVerticalSolidList"/>
    <dgm:cxn modelId="{84C90D9D-79EB-4288-AF7F-C5FBDF9CFAD4}" type="presParOf" srcId="{D4DBD1F6-40B1-4E6E-AAFA-23ABC7CFEC80}" destId="{DB078160-401E-4C09-88FF-A5ACF1AC1FA0}" srcOrd="0" destOrd="0" presId="urn:microsoft.com/office/officeart/2018/2/layout/IconVerticalSolidList"/>
    <dgm:cxn modelId="{AACC439C-061A-4841-B5F9-131225C4B600}" type="presParOf" srcId="{DB078160-401E-4C09-88FF-A5ACF1AC1FA0}" destId="{C0937784-1234-46D5-B59C-9B014F79C2F6}" srcOrd="0" destOrd="0" presId="urn:microsoft.com/office/officeart/2018/2/layout/IconVerticalSolidList"/>
    <dgm:cxn modelId="{CB33E469-FDF1-4C66-8A94-8BC85D9F4E09}" type="presParOf" srcId="{DB078160-401E-4C09-88FF-A5ACF1AC1FA0}" destId="{1FE01F59-921E-496F-AC69-8BE390D03DB2}" srcOrd="1" destOrd="0" presId="urn:microsoft.com/office/officeart/2018/2/layout/IconVerticalSolidList"/>
    <dgm:cxn modelId="{25BCEEC5-BEF5-45DD-9732-D772D77FE7A7}" type="presParOf" srcId="{DB078160-401E-4C09-88FF-A5ACF1AC1FA0}" destId="{08BD56E2-D593-485F-BEC3-31902A317058}" srcOrd="2" destOrd="0" presId="urn:microsoft.com/office/officeart/2018/2/layout/IconVerticalSolidList"/>
    <dgm:cxn modelId="{A8068CD3-0F09-4D74-89E2-5DE4E1AA056B}" type="presParOf" srcId="{DB078160-401E-4C09-88FF-A5ACF1AC1FA0}" destId="{7CB524DE-110C-49C4-89A3-EBFEEF6C448D}" srcOrd="3" destOrd="0" presId="urn:microsoft.com/office/officeart/2018/2/layout/IconVerticalSolidList"/>
    <dgm:cxn modelId="{998587BD-C456-4295-81AA-78337443B52F}" type="presParOf" srcId="{D4DBD1F6-40B1-4E6E-AAFA-23ABC7CFEC80}" destId="{6E04CEE3-3E2A-4D04-81B5-2FB3370944C0}" srcOrd="1" destOrd="0" presId="urn:microsoft.com/office/officeart/2018/2/layout/IconVerticalSolidList"/>
    <dgm:cxn modelId="{4F13472C-493D-4DCC-AFD1-367DDF2764AB}" type="presParOf" srcId="{D4DBD1F6-40B1-4E6E-AAFA-23ABC7CFEC80}" destId="{F4672C4E-250F-4B55-BD79-AF6A722B74B9}" srcOrd="2" destOrd="0" presId="urn:microsoft.com/office/officeart/2018/2/layout/IconVerticalSolidList"/>
    <dgm:cxn modelId="{04F963CE-D3A5-45DA-8C3F-DEDD1A11EF6A}" type="presParOf" srcId="{F4672C4E-250F-4B55-BD79-AF6A722B74B9}" destId="{2B6311C1-6085-47E3-B1D1-EFAD6811FEC1}" srcOrd="0" destOrd="0" presId="urn:microsoft.com/office/officeart/2018/2/layout/IconVerticalSolidList"/>
    <dgm:cxn modelId="{111D73CC-B830-4105-882E-E68741562C78}" type="presParOf" srcId="{F4672C4E-250F-4B55-BD79-AF6A722B74B9}" destId="{2DD80006-BDA2-4D59-BBF6-F41EF48ACF03}" srcOrd="1" destOrd="0" presId="urn:microsoft.com/office/officeart/2018/2/layout/IconVerticalSolidList"/>
    <dgm:cxn modelId="{8F173345-2FFD-4A8C-8893-AF5CD6C5E608}" type="presParOf" srcId="{F4672C4E-250F-4B55-BD79-AF6A722B74B9}" destId="{E4AA1882-6443-4312-8D93-8675F295AFE0}" srcOrd="2" destOrd="0" presId="urn:microsoft.com/office/officeart/2018/2/layout/IconVerticalSolidList"/>
    <dgm:cxn modelId="{212A0443-6169-446C-8ECA-DEA7C2C91C83}" type="presParOf" srcId="{F4672C4E-250F-4B55-BD79-AF6A722B74B9}" destId="{F6E5639A-C78D-44A9-9F5D-665F661D288E}" srcOrd="3" destOrd="0" presId="urn:microsoft.com/office/officeart/2018/2/layout/IconVerticalSolidList"/>
    <dgm:cxn modelId="{30A47961-9741-4C0B-A629-20269BC12C75}" type="presParOf" srcId="{D4DBD1F6-40B1-4E6E-AAFA-23ABC7CFEC80}" destId="{AEE3A629-78C5-45DC-A789-9FE615CFB8F7}" srcOrd="3" destOrd="0" presId="urn:microsoft.com/office/officeart/2018/2/layout/IconVerticalSolidList"/>
    <dgm:cxn modelId="{9883106F-7E57-493E-992D-567B1DC8655C}" type="presParOf" srcId="{D4DBD1F6-40B1-4E6E-AAFA-23ABC7CFEC80}" destId="{5545381F-A3B6-4413-A150-F1D05A67F7DC}" srcOrd="4" destOrd="0" presId="urn:microsoft.com/office/officeart/2018/2/layout/IconVerticalSolidList"/>
    <dgm:cxn modelId="{8E06AF29-48BB-42E0-B62F-8C9340AB49AB}" type="presParOf" srcId="{5545381F-A3B6-4413-A150-F1D05A67F7DC}" destId="{C4DAAB86-F6CE-4F93-BE36-DC41DE9202E7}" srcOrd="0" destOrd="0" presId="urn:microsoft.com/office/officeart/2018/2/layout/IconVerticalSolidList"/>
    <dgm:cxn modelId="{B0D8EF4D-1CF3-4D92-A4F1-4FEA7433A760}" type="presParOf" srcId="{5545381F-A3B6-4413-A150-F1D05A67F7DC}" destId="{34132D2E-ADFF-4F62-B4CA-E592643B87B9}" srcOrd="1" destOrd="0" presId="urn:microsoft.com/office/officeart/2018/2/layout/IconVerticalSolidList"/>
    <dgm:cxn modelId="{4CEC9756-A228-489C-B21B-0B276F245207}" type="presParOf" srcId="{5545381F-A3B6-4413-A150-F1D05A67F7DC}" destId="{1C80177F-C943-4A92-8F3B-030BA44590AB}" srcOrd="2" destOrd="0" presId="urn:microsoft.com/office/officeart/2018/2/layout/IconVerticalSolidList"/>
    <dgm:cxn modelId="{B7D9A8FC-F9D0-482F-882A-4CC04757F319}" type="presParOf" srcId="{5545381F-A3B6-4413-A150-F1D05A67F7DC}" destId="{21C2C1D5-3DA3-4660-93A2-4E5F6E2F8A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AA5A11-AC49-4FC5-A34F-DFBCFA5153D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0E9237-9B01-436F-BE60-A8A5A1AEB2F6}">
      <dgm:prSet/>
      <dgm:spPr/>
      <dgm:t>
        <a:bodyPr/>
        <a:lstStyle/>
        <a:p>
          <a:r>
            <a:rPr lang="en-IN" b="1"/>
            <a:t>Cost-efficiency:</a:t>
          </a:r>
          <a:endParaRPr lang="en-US"/>
        </a:p>
      </dgm:t>
    </dgm:pt>
    <dgm:pt modelId="{41BEDBE9-D8B1-40EB-9923-ADB50D32343C}" type="parTrans" cxnId="{051298FD-8F33-4F32-A70E-92D27E2D70EE}">
      <dgm:prSet/>
      <dgm:spPr/>
      <dgm:t>
        <a:bodyPr/>
        <a:lstStyle/>
        <a:p>
          <a:endParaRPr lang="en-US"/>
        </a:p>
      </dgm:t>
    </dgm:pt>
    <dgm:pt modelId="{7F047514-1D25-421E-BC4D-AD41A30E2837}" type="sibTrans" cxnId="{051298FD-8F33-4F32-A70E-92D27E2D70EE}">
      <dgm:prSet/>
      <dgm:spPr/>
      <dgm:t>
        <a:bodyPr/>
        <a:lstStyle/>
        <a:p>
          <a:endParaRPr lang="en-US"/>
        </a:p>
      </dgm:t>
    </dgm:pt>
    <dgm:pt modelId="{BBD50A00-7519-4B3C-A565-F4432655393F}">
      <dgm:prSet/>
      <dgm:spPr/>
      <dgm:t>
        <a:bodyPr/>
        <a:lstStyle/>
        <a:p>
          <a:r>
            <a:rPr lang="en-IN" b="1"/>
            <a:t>Simplified data access:</a:t>
          </a:r>
          <a:endParaRPr lang="en-US"/>
        </a:p>
      </dgm:t>
    </dgm:pt>
    <dgm:pt modelId="{659571EC-9CB8-47A7-A969-362959D26679}" type="parTrans" cxnId="{ECA9814B-7073-4C12-BC22-635A0CFB8098}">
      <dgm:prSet/>
      <dgm:spPr/>
      <dgm:t>
        <a:bodyPr/>
        <a:lstStyle/>
        <a:p>
          <a:endParaRPr lang="en-US"/>
        </a:p>
      </dgm:t>
    </dgm:pt>
    <dgm:pt modelId="{FC83F23D-948D-45D4-851F-8E7850C630D5}" type="sibTrans" cxnId="{ECA9814B-7073-4C12-BC22-635A0CFB8098}">
      <dgm:prSet/>
      <dgm:spPr/>
      <dgm:t>
        <a:bodyPr/>
        <a:lstStyle/>
        <a:p>
          <a:endParaRPr lang="en-US"/>
        </a:p>
      </dgm:t>
    </dgm:pt>
    <dgm:pt modelId="{4C32087B-EAE4-4B78-96A9-2B6D7BCA3647}">
      <dgm:prSet/>
      <dgm:spPr/>
      <dgm:t>
        <a:bodyPr/>
        <a:lstStyle/>
        <a:p>
          <a:r>
            <a:rPr lang="en-IN" b="1"/>
            <a:t>Quicker access to insights:</a:t>
          </a:r>
          <a:endParaRPr lang="en-US"/>
        </a:p>
      </dgm:t>
    </dgm:pt>
    <dgm:pt modelId="{DBD07C3D-825C-43DB-BD56-51A6132AB481}" type="parTrans" cxnId="{5564282B-E48B-41C0-9781-59838693F0C2}">
      <dgm:prSet/>
      <dgm:spPr/>
      <dgm:t>
        <a:bodyPr/>
        <a:lstStyle/>
        <a:p>
          <a:endParaRPr lang="en-US"/>
        </a:p>
      </dgm:t>
    </dgm:pt>
    <dgm:pt modelId="{F3E47B7B-4DA1-4A13-BEEE-99237D47F7FB}" type="sibTrans" cxnId="{5564282B-E48B-41C0-9781-59838693F0C2}">
      <dgm:prSet/>
      <dgm:spPr/>
      <dgm:t>
        <a:bodyPr/>
        <a:lstStyle/>
        <a:p>
          <a:endParaRPr lang="en-US"/>
        </a:p>
      </dgm:t>
    </dgm:pt>
    <dgm:pt modelId="{9C1151A6-B8D9-4DF3-83EE-10167F3719A4}">
      <dgm:prSet/>
      <dgm:spPr/>
      <dgm:t>
        <a:bodyPr/>
        <a:lstStyle/>
        <a:p>
          <a:r>
            <a:rPr lang="en-IN" b="1"/>
            <a:t>Easier and faster implementation:</a:t>
          </a:r>
          <a:endParaRPr lang="en-US"/>
        </a:p>
      </dgm:t>
    </dgm:pt>
    <dgm:pt modelId="{2C9E6922-7A32-4A0F-AC07-27E515AD6D6A}" type="parTrans" cxnId="{C412B586-8A97-445F-A9E5-9B6F1FED904E}">
      <dgm:prSet/>
      <dgm:spPr/>
      <dgm:t>
        <a:bodyPr/>
        <a:lstStyle/>
        <a:p>
          <a:endParaRPr lang="en-US"/>
        </a:p>
      </dgm:t>
    </dgm:pt>
    <dgm:pt modelId="{234C932A-517E-49D5-8850-74EE2EF1B832}" type="sibTrans" cxnId="{C412B586-8A97-445F-A9E5-9B6F1FED904E}">
      <dgm:prSet/>
      <dgm:spPr/>
      <dgm:t>
        <a:bodyPr/>
        <a:lstStyle/>
        <a:p>
          <a:endParaRPr lang="en-US"/>
        </a:p>
      </dgm:t>
    </dgm:pt>
    <dgm:pt modelId="{1E63D318-DD81-4343-AA10-4DFB9E1DFC09}" type="pres">
      <dgm:prSet presAssocID="{2BAA5A11-AC49-4FC5-A34F-DFBCFA5153D7}" presName="root" presStyleCnt="0">
        <dgm:presLayoutVars>
          <dgm:dir/>
          <dgm:resizeHandles val="exact"/>
        </dgm:presLayoutVars>
      </dgm:prSet>
      <dgm:spPr/>
    </dgm:pt>
    <dgm:pt modelId="{8B6AE297-8F82-4994-9B01-6F56267A6DFC}" type="pres">
      <dgm:prSet presAssocID="{D00E9237-9B01-436F-BE60-A8A5A1AEB2F6}" presName="compNode" presStyleCnt="0"/>
      <dgm:spPr/>
    </dgm:pt>
    <dgm:pt modelId="{98AA1316-FD62-4A2C-AE62-EA27DD764D8A}" type="pres">
      <dgm:prSet presAssocID="{D00E9237-9B01-436F-BE60-A8A5A1AEB2F6}" presName="bgRect" presStyleLbl="bgShp" presStyleIdx="0" presStyleCnt="4"/>
      <dgm:spPr/>
    </dgm:pt>
    <dgm:pt modelId="{8E436B37-A503-4C15-97AE-40719874E9E3}" type="pres">
      <dgm:prSet presAssocID="{D00E9237-9B01-436F-BE60-A8A5A1AEB2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1B213A07-6992-4E07-A097-BC0DD7522FC4}" type="pres">
      <dgm:prSet presAssocID="{D00E9237-9B01-436F-BE60-A8A5A1AEB2F6}" presName="spaceRect" presStyleCnt="0"/>
      <dgm:spPr/>
    </dgm:pt>
    <dgm:pt modelId="{3C31D4C1-E1E1-4D60-AB66-5C33CE9F8C6C}" type="pres">
      <dgm:prSet presAssocID="{D00E9237-9B01-436F-BE60-A8A5A1AEB2F6}" presName="parTx" presStyleLbl="revTx" presStyleIdx="0" presStyleCnt="4">
        <dgm:presLayoutVars>
          <dgm:chMax val="0"/>
          <dgm:chPref val="0"/>
        </dgm:presLayoutVars>
      </dgm:prSet>
      <dgm:spPr/>
    </dgm:pt>
    <dgm:pt modelId="{4DB7B833-3506-43BA-A764-BC0F0AE66E96}" type="pres">
      <dgm:prSet presAssocID="{7F047514-1D25-421E-BC4D-AD41A30E2837}" presName="sibTrans" presStyleCnt="0"/>
      <dgm:spPr/>
    </dgm:pt>
    <dgm:pt modelId="{05A395A9-EF98-4E17-9A4B-41CBF77CB246}" type="pres">
      <dgm:prSet presAssocID="{BBD50A00-7519-4B3C-A565-F4432655393F}" presName="compNode" presStyleCnt="0"/>
      <dgm:spPr/>
    </dgm:pt>
    <dgm:pt modelId="{E98F5307-5211-4580-8904-D7811AD3FD37}" type="pres">
      <dgm:prSet presAssocID="{BBD50A00-7519-4B3C-A565-F4432655393F}" presName="bgRect" presStyleLbl="bgShp" presStyleIdx="1" presStyleCnt="4"/>
      <dgm:spPr/>
    </dgm:pt>
    <dgm:pt modelId="{4BCD1C5B-3B18-417A-BACB-6E9D4BB05246}" type="pres">
      <dgm:prSet presAssocID="{BBD50A00-7519-4B3C-A565-F443265539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9BC7E98E-F262-4899-A306-532CE177E6D7}" type="pres">
      <dgm:prSet presAssocID="{BBD50A00-7519-4B3C-A565-F4432655393F}" presName="spaceRect" presStyleCnt="0"/>
      <dgm:spPr/>
    </dgm:pt>
    <dgm:pt modelId="{1E9A09A7-EA58-40C1-ABB2-FABAEE142F00}" type="pres">
      <dgm:prSet presAssocID="{BBD50A00-7519-4B3C-A565-F4432655393F}" presName="parTx" presStyleLbl="revTx" presStyleIdx="1" presStyleCnt="4">
        <dgm:presLayoutVars>
          <dgm:chMax val="0"/>
          <dgm:chPref val="0"/>
        </dgm:presLayoutVars>
      </dgm:prSet>
      <dgm:spPr/>
    </dgm:pt>
    <dgm:pt modelId="{ED4421B4-4CE3-422B-A021-88120305E465}" type="pres">
      <dgm:prSet presAssocID="{FC83F23D-948D-45D4-851F-8E7850C630D5}" presName="sibTrans" presStyleCnt="0"/>
      <dgm:spPr/>
    </dgm:pt>
    <dgm:pt modelId="{32D6BCE0-E293-4766-8343-657808449267}" type="pres">
      <dgm:prSet presAssocID="{4C32087B-EAE4-4B78-96A9-2B6D7BCA3647}" presName="compNode" presStyleCnt="0"/>
      <dgm:spPr/>
    </dgm:pt>
    <dgm:pt modelId="{588498BD-DEAE-4C39-9D3D-A38231ADC937}" type="pres">
      <dgm:prSet presAssocID="{4C32087B-EAE4-4B78-96A9-2B6D7BCA3647}" presName="bgRect" presStyleLbl="bgShp" presStyleIdx="2" presStyleCnt="4"/>
      <dgm:spPr/>
    </dgm:pt>
    <dgm:pt modelId="{F9116559-039B-4AF2-A942-4DB65C539EFF}" type="pres">
      <dgm:prSet presAssocID="{4C32087B-EAE4-4B78-96A9-2B6D7BCA36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rglass"/>
        </a:ext>
      </dgm:extLst>
    </dgm:pt>
    <dgm:pt modelId="{C75E21B7-E837-4C18-9507-C93CE3E726DD}" type="pres">
      <dgm:prSet presAssocID="{4C32087B-EAE4-4B78-96A9-2B6D7BCA3647}" presName="spaceRect" presStyleCnt="0"/>
      <dgm:spPr/>
    </dgm:pt>
    <dgm:pt modelId="{6E2A8742-9303-43E8-ADB9-DEF354B070DB}" type="pres">
      <dgm:prSet presAssocID="{4C32087B-EAE4-4B78-96A9-2B6D7BCA3647}" presName="parTx" presStyleLbl="revTx" presStyleIdx="2" presStyleCnt="4">
        <dgm:presLayoutVars>
          <dgm:chMax val="0"/>
          <dgm:chPref val="0"/>
        </dgm:presLayoutVars>
      </dgm:prSet>
      <dgm:spPr/>
    </dgm:pt>
    <dgm:pt modelId="{57FD7D65-0213-4269-A31C-1C91300CC2B4}" type="pres">
      <dgm:prSet presAssocID="{F3E47B7B-4DA1-4A13-BEEE-99237D47F7FB}" presName="sibTrans" presStyleCnt="0"/>
      <dgm:spPr/>
    </dgm:pt>
    <dgm:pt modelId="{83B55ECB-F35C-43A8-9BC8-7967DD254006}" type="pres">
      <dgm:prSet presAssocID="{9C1151A6-B8D9-4DF3-83EE-10167F3719A4}" presName="compNode" presStyleCnt="0"/>
      <dgm:spPr/>
    </dgm:pt>
    <dgm:pt modelId="{ACED9AB8-3F15-4CDD-A574-8EC0F5D57315}" type="pres">
      <dgm:prSet presAssocID="{9C1151A6-B8D9-4DF3-83EE-10167F3719A4}" presName="bgRect" presStyleLbl="bgShp" presStyleIdx="3" presStyleCnt="4"/>
      <dgm:spPr/>
    </dgm:pt>
    <dgm:pt modelId="{EF6F1162-38E4-4596-85D9-1B262901C1B3}" type="pres">
      <dgm:prSet presAssocID="{9C1151A6-B8D9-4DF3-83EE-10167F3719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5EE14722-BFF7-4635-91D3-7F18ED6C217A}" type="pres">
      <dgm:prSet presAssocID="{9C1151A6-B8D9-4DF3-83EE-10167F3719A4}" presName="spaceRect" presStyleCnt="0"/>
      <dgm:spPr/>
    </dgm:pt>
    <dgm:pt modelId="{93D7EFDC-AF37-4DAF-8C8E-0F6D6EB40862}" type="pres">
      <dgm:prSet presAssocID="{9C1151A6-B8D9-4DF3-83EE-10167F3719A4}" presName="parTx" presStyleLbl="revTx" presStyleIdx="3" presStyleCnt="4">
        <dgm:presLayoutVars>
          <dgm:chMax val="0"/>
          <dgm:chPref val="0"/>
        </dgm:presLayoutVars>
      </dgm:prSet>
      <dgm:spPr/>
    </dgm:pt>
  </dgm:ptLst>
  <dgm:cxnLst>
    <dgm:cxn modelId="{9A2A4E20-8DDD-4CC8-A7B9-476624FF0480}" type="presOf" srcId="{BBD50A00-7519-4B3C-A565-F4432655393F}" destId="{1E9A09A7-EA58-40C1-ABB2-FABAEE142F00}" srcOrd="0" destOrd="0" presId="urn:microsoft.com/office/officeart/2018/2/layout/IconVerticalSolidList"/>
    <dgm:cxn modelId="{5564282B-E48B-41C0-9781-59838693F0C2}" srcId="{2BAA5A11-AC49-4FC5-A34F-DFBCFA5153D7}" destId="{4C32087B-EAE4-4B78-96A9-2B6D7BCA3647}" srcOrd="2" destOrd="0" parTransId="{DBD07C3D-825C-43DB-BD56-51A6132AB481}" sibTransId="{F3E47B7B-4DA1-4A13-BEEE-99237D47F7FB}"/>
    <dgm:cxn modelId="{ECA9814B-7073-4C12-BC22-635A0CFB8098}" srcId="{2BAA5A11-AC49-4FC5-A34F-DFBCFA5153D7}" destId="{BBD50A00-7519-4B3C-A565-F4432655393F}" srcOrd="1" destOrd="0" parTransId="{659571EC-9CB8-47A7-A969-362959D26679}" sibTransId="{FC83F23D-948D-45D4-851F-8E7850C630D5}"/>
    <dgm:cxn modelId="{C412B586-8A97-445F-A9E5-9B6F1FED904E}" srcId="{2BAA5A11-AC49-4FC5-A34F-DFBCFA5153D7}" destId="{9C1151A6-B8D9-4DF3-83EE-10167F3719A4}" srcOrd="3" destOrd="0" parTransId="{2C9E6922-7A32-4A0F-AC07-27E515AD6D6A}" sibTransId="{234C932A-517E-49D5-8850-74EE2EF1B832}"/>
    <dgm:cxn modelId="{40B61AA5-F733-4A7F-AD76-91E66C7D7C32}" type="presOf" srcId="{9C1151A6-B8D9-4DF3-83EE-10167F3719A4}" destId="{93D7EFDC-AF37-4DAF-8C8E-0F6D6EB40862}" srcOrd="0" destOrd="0" presId="urn:microsoft.com/office/officeart/2018/2/layout/IconVerticalSolidList"/>
    <dgm:cxn modelId="{85CD84B7-F927-495C-BA72-3EEB9710A8F6}" type="presOf" srcId="{D00E9237-9B01-436F-BE60-A8A5A1AEB2F6}" destId="{3C31D4C1-E1E1-4D60-AB66-5C33CE9F8C6C}" srcOrd="0" destOrd="0" presId="urn:microsoft.com/office/officeart/2018/2/layout/IconVerticalSolidList"/>
    <dgm:cxn modelId="{C45C98D3-77FE-4583-92E1-5356B5A03A62}" type="presOf" srcId="{4C32087B-EAE4-4B78-96A9-2B6D7BCA3647}" destId="{6E2A8742-9303-43E8-ADB9-DEF354B070DB}" srcOrd="0" destOrd="0" presId="urn:microsoft.com/office/officeart/2018/2/layout/IconVerticalSolidList"/>
    <dgm:cxn modelId="{11EEC8F7-E511-4247-8333-0A450594F838}" type="presOf" srcId="{2BAA5A11-AC49-4FC5-A34F-DFBCFA5153D7}" destId="{1E63D318-DD81-4343-AA10-4DFB9E1DFC09}" srcOrd="0" destOrd="0" presId="urn:microsoft.com/office/officeart/2018/2/layout/IconVerticalSolidList"/>
    <dgm:cxn modelId="{051298FD-8F33-4F32-A70E-92D27E2D70EE}" srcId="{2BAA5A11-AC49-4FC5-A34F-DFBCFA5153D7}" destId="{D00E9237-9B01-436F-BE60-A8A5A1AEB2F6}" srcOrd="0" destOrd="0" parTransId="{41BEDBE9-D8B1-40EB-9923-ADB50D32343C}" sibTransId="{7F047514-1D25-421E-BC4D-AD41A30E2837}"/>
    <dgm:cxn modelId="{DFE52190-D4CD-4DE8-B67D-514C5AEA13D7}" type="presParOf" srcId="{1E63D318-DD81-4343-AA10-4DFB9E1DFC09}" destId="{8B6AE297-8F82-4994-9B01-6F56267A6DFC}" srcOrd="0" destOrd="0" presId="urn:microsoft.com/office/officeart/2018/2/layout/IconVerticalSolidList"/>
    <dgm:cxn modelId="{7027AF5F-3318-44EF-A0AC-3F23574EE3A4}" type="presParOf" srcId="{8B6AE297-8F82-4994-9B01-6F56267A6DFC}" destId="{98AA1316-FD62-4A2C-AE62-EA27DD764D8A}" srcOrd="0" destOrd="0" presId="urn:microsoft.com/office/officeart/2018/2/layout/IconVerticalSolidList"/>
    <dgm:cxn modelId="{149A9500-4867-4264-B14B-E33CDD4BC1CA}" type="presParOf" srcId="{8B6AE297-8F82-4994-9B01-6F56267A6DFC}" destId="{8E436B37-A503-4C15-97AE-40719874E9E3}" srcOrd="1" destOrd="0" presId="urn:microsoft.com/office/officeart/2018/2/layout/IconVerticalSolidList"/>
    <dgm:cxn modelId="{2BE60817-416C-40A8-8896-FF2B7B2335A4}" type="presParOf" srcId="{8B6AE297-8F82-4994-9B01-6F56267A6DFC}" destId="{1B213A07-6992-4E07-A097-BC0DD7522FC4}" srcOrd="2" destOrd="0" presId="urn:microsoft.com/office/officeart/2018/2/layout/IconVerticalSolidList"/>
    <dgm:cxn modelId="{DA142058-DBF3-4095-8693-90C0083CE23B}" type="presParOf" srcId="{8B6AE297-8F82-4994-9B01-6F56267A6DFC}" destId="{3C31D4C1-E1E1-4D60-AB66-5C33CE9F8C6C}" srcOrd="3" destOrd="0" presId="urn:microsoft.com/office/officeart/2018/2/layout/IconVerticalSolidList"/>
    <dgm:cxn modelId="{4E8984F7-F784-4202-8973-38BC341EAC4B}" type="presParOf" srcId="{1E63D318-DD81-4343-AA10-4DFB9E1DFC09}" destId="{4DB7B833-3506-43BA-A764-BC0F0AE66E96}" srcOrd="1" destOrd="0" presId="urn:microsoft.com/office/officeart/2018/2/layout/IconVerticalSolidList"/>
    <dgm:cxn modelId="{96326BA8-BA21-460F-8429-778F766334B4}" type="presParOf" srcId="{1E63D318-DD81-4343-AA10-4DFB9E1DFC09}" destId="{05A395A9-EF98-4E17-9A4B-41CBF77CB246}" srcOrd="2" destOrd="0" presId="urn:microsoft.com/office/officeart/2018/2/layout/IconVerticalSolidList"/>
    <dgm:cxn modelId="{E69B1026-D02F-4DE1-991A-E229D8CD67D7}" type="presParOf" srcId="{05A395A9-EF98-4E17-9A4B-41CBF77CB246}" destId="{E98F5307-5211-4580-8904-D7811AD3FD37}" srcOrd="0" destOrd="0" presId="urn:microsoft.com/office/officeart/2018/2/layout/IconVerticalSolidList"/>
    <dgm:cxn modelId="{EFA92BCF-ED6D-47B0-9A15-C5EECAF6EFC9}" type="presParOf" srcId="{05A395A9-EF98-4E17-9A4B-41CBF77CB246}" destId="{4BCD1C5B-3B18-417A-BACB-6E9D4BB05246}" srcOrd="1" destOrd="0" presId="urn:microsoft.com/office/officeart/2018/2/layout/IconVerticalSolidList"/>
    <dgm:cxn modelId="{F2E6DADE-C4C7-4276-8047-0B04C71A67CC}" type="presParOf" srcId="{05A395A9-EF98-4E17-9A4B-41CBF77CB246}" destId="{9BC7E98E-F262-4899-A306-532CE177E6D7}" srcOrd="2" destOrd="0" presId="urn:microsoft.com/office/officeart/2018/2/layout/IconVerticalSolidList"/>
    <dgm:cxn modelId="{D241376A-E5C4-4E83-BCFC-D61553D63743}" type="presParOf" srcId="{05A395A9-EF98-4E17-9A4B-41CBF77CB246}" destId="{1E9A09A7-EA58-40C1-ABB2-FABAEE142F00}" srcOrd="3" destOrd="0" presId="urn:microsoft.com/office/officeart/2018/2/layout/IconVerticalSolidList"/>
    <dgm:cxn modelId="{FB80E32D-4887-4AE1-BF5C-EBBBDCB4B704}" type="presParOf" srcId="{1E63D318-DD81-4343-AA10-4DFB9E1DFC09}" destId="{ED4421B4-4CE3-422B-A021-88120305E465}" srcOrd="3" destOrd="0" presId="urn:microsoft.com/office/officeart/2018/2/layout/IconVerticalSolidList"/>
    <dgm:cxn modelId="{DA7B17D4-C14E-4DDB-ABD6-00D937363A1D}" type="presParOf" srcId="{1E63D318-DD81-4343-AA10-4DFB9E1DFC09}" destId="{32D6BCE0-E293-4766-8343-657808449267}" srcOrd="4" destOrd="0" presId="urn:microsoft.com/office/officeart/2018/2/layout/IconVerticalSolidList"/>
    <dgm:cxn modelId="{7FCD2A03-1C98-4BE5-B0F6-A260CA13B932}" type="presParOf" srcId="{32D6BCE0-E293-4766-8343-657808449267}" destId="{588498BD-DEAE-4C39-9D3D-A38231ADC937}" srcOrd="0" destOrd="0" presId="urn:microsoft.com/office/officeart/2018/2/layout/IconVerticalSolidList"/>
    <dgm:cxn modelId="{3B93339B-9E00-4C4E-9859-0E24DF730F28}" type="presParOf" srcId="{32D6BCE0-E293-4766-8343-657808449267}" destId="{F9116559-039B-4AF2-A942-4DB65C539EFF}" srcOrd="1" destOrd="0" presId="urn:microsoft.com/office/officeart/2018/2/layout/IconVerticalSolidList"/>
    <dgm:cxn modelId="{FD520ADD-5D58-4279-B2B3-19B2B4128115}" type="presParOf" srcId="{32D6BCE0-E293-4766-8343-657808449267}" destId="{C75E21B7-E837-4C18-9507-C93CE3E726DD}" srcOrd="2" destOrd="0" presId="urn:microsoft.com/office/officeart/2018/2/layout/IconVerticalSolidList"/>
    <dgm:cxn modelId="{B9CD120B-3DFF-435B-90DA-CC326111C2D0}" type="presParOf" srcId="{32D6BCE0-E293-4766-8343-657808449267}" destId="{6E2A8742-9303-43E8-ADB9-DEF354B070DB}" srcOrd="3" destOrd="0" presId="urn:microsoft.com/office/officeart/2018/2/layout/IconVerticalSolidList"/>
    <dgm:cxn modelId="{33B6D43C-97D6-4342-9B5C-9BC53AC139B7}" type="presParOf" srcId="{1E63D318-DD81-4343-AA10-4DFB9E1DFC09}" destId="{57FD7D65-0213-4269-A31C-1C91300CC2B4}" srcOrd="5" destOrd="0" presId="urn:microsoft.com/office/officeart/2018/2/layout/IconVerticalSolidList"/>
    <dgm:cxn modelId="{597CB006-8C68-4874-BE77-0187B2992B3B}" type="presParOf" srcId="{1E63D318-DD81-4343-AA10-4DFB9E1DFC09}" destId="{83B55ECB-F35C-43A8-9BC8-7967DD254006}" srcOrd="6" destOrd="0" presId="urn:microsoft.com/office/officeart/2018/2/layout/IconVerticalSolidList"/>
    <dgm:cxn modelId="{F164BE49-E8E3-4907-ADA5-C9BB3BDDE59A}" type="presParOf" srcId="{83B55ECB-F35C-43A8-9BC8-7967DD254006}" destId="{ACED9AB8-3F15-4CDD-A574-8EC0F5D57315}" srcOrd="0" destOrd="0" presId="urn:microsoft.com/office/officeart/2018/2/layout/IconVerticalSolidList"/>
    <dgm:cxn modelId="{1E485DB3-4F5B-40CA-A00E-6D3EFBA3EE3E}" type="presParOf" srcId="{83B55ECB-F35C-43A8-9BC8-7967DD254006}" destId="{EF6F1162-38E4-4596-85D9-1B262901C1B3}" srcOrd="1" destOrd="0" presId="urn:microsoft.com/office/officeart/2018/2/layout/IconVerticalSolidList"/>
    <dgm:cxn modelId="{D77EAB29-6C29-43C5-BC8F-2C6215F28765}" type="presParOf" srcId="{83B55ECB-F35C-43A8-9BC8-7967DD254006}" destId="{5EE14722-BFF7-4635-91D3-7F18ED6C217A}" srcOrd="2" destOrd="0" presId="urn:microsoft.com/office/officeart/2018/2/layout/IconVerticalSolidList"/>
    <dgm:cxn modelId="{7BA62612-0B8B-446B-923D-94F649B51E4B}" type="presParOf" srcId="{83B55ECB-F35C-43A8-9BC8-7967DD254006}" destId="{93D7EFDC-AF37-4DAF-8C8E-0F6D6EB408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6C1F61-3D70-4251-A8A1-9D4CA0D5272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A15AFB2-AEE2-49DD-8755-03ED72ACFB36}">
      <dgm:prSet/>
      <dgm:spPr/>
      <dgm:t>
        <a:bodyPr/>
        <a:lstStyle/>
        <a:p>
          <a:r>
            <a:rPr lang="en-US" dirty="0"/>
            <a:t>ETL: </a:t>
          </a:r>
          <a:r>
            <a:rPr lang="en-IN" b="0" i="0" u="sng" dirty="0">
              <a:hlinkClick xmlns:r="http://schemas.openxmlformats.org/officeDocument/2006/relationships" r:id="rId1"/>
            </a:rPr>
            <a:t>https://www.mantralabsglobal.com/blog/etl-in-business-intelligence/</a:t>
          </a:r>
          <a:endParaRPr lang="en-US" dirty="0"/>
        </a:p>
      </dgm:t>
    </dgm:pt>
    <dgm:pt modelId="{EE6C271E-5075-4325-A51D-0BB83C4C2719}" type="parTrans" cxnId="{4BD5183B-C608-40AB-BC47-4972415450B2}">
      <dgm:prSet/>
      <dgm:spPr/>
      <dgm:t>
        <a:bodyPr/>
        <a:lstStyle/>
        <a:p>
          <a:endParaRPr lang="en-US"/>
        </a:p>
      </dgm:t>
    </dgm:pt>
    <dgm:pt modelId="{795EDB66-4145-401C-9246-6E7F55341963}" type="sibTrans" cxnId="{4BD5183B-C608-40AB-BC47-4972415450B2}">
      <dgm:prSet/>
      <dgm:spPr/>
      <dgm:t>
        <a:bodyPr/>
        <a:lstStyle/>
        <a:p>
          <a:endParaRPr lang="en-US"/>
        </a:p>
      </dgm:t>
    </dgm:pt>
    <dgm:pt modelId="{C5F50836-CB45-462E-B0DE-B6FE9B8DB896}">
      <dgm:prSet/>
      <dgm:spPr/>
      <dgm:t>
        <a:bodyPr/>
        <a:lstStyle/>
        <a:p>
          <a:r>
            <a:rPr lang="en-IN" u="sng" dirty="0"/>
            <a:t>DATA MART: </a:t>
          </a:r>
          <a:r>
            <a:rPr lang="en-IN" b="0" i="0" dirty="0">
              <a:hlinkClick xmlns:r="http://schemas.openxmlformats.org/officeDocument/2006/relationships" r:id="rId2"/>
            </a:rPr>
            <a:t>https://www.ibm.com/cloud/learn/data-mart</a:t>
          </a:r>
          <a:endParaRPr lang="en-US" dirty="0"/>
        </a:p>
      </dgm:t>
    </dgm:pt>
    <dgm:pt modelId="{05669D75-0AC3-4DC0-98A5-9945309DA891}" type="parTrans" cxnId="{E52055E9-18FC-4B5B-8991-5428CF12ECE9}">
      <dgm:prSet/>
      <dgm:spPr/>
      <dgm:t>
        <a:bodyPr/>
        <a:lstStyle/>
        <a:p>
          <a:endParaRPr lang="en-US"/>
        </a:p>
      </dgm:t>
    </dgm:pt>
    <dgm:pt modelId="{3990E5DE-FBCC-4913-AD84-96DF2D5FD037}" type="sibTrans" cxnId="{E52055E9-18FC-4B5B-8991-5428CF12ECE9}">
      <dgm:prSet/>
      <dgm:spPr/>
      <dgm:t>
        <a:bodyPr/>
        <a:lstStyle/>
        <a:p>
          <a:endParaRPr lang="en-US"/>
        </a:p>
      </dgm:t>
    </dgm:pt>
    <dgm:pt modelId="{FD5D75E1-CF06-4481-BA5D-2CD0CBBD93E6}">
      <dgm:prSet/>
      <dgm:spPr/>
      <dgm:t>
        <a:bodyPr/>
        <a:lstStyle/>
        <a:p>
          <a:r>
            <a:rPr lang="en-US" b="0" i="0" u="sng" dirty="0">
              <a:hlinkClick xmlns:r="http://schemas.openxmlformats.org/officeDocument/2006/relationships" r:id="rId3"/>
            </a:rPr>
            <a:t>Business Intelligence Full Course | Business Intelligence Tutorial For Beginners | </a:t>
          </a:r>
          <a:r>
            <a:rPr lang="en-US" b="0" i="0" u="sng" dirty="0" err="1">
              <a:hlinkClick xmlns:r="http://schemas.openxmlformats.org/officeDocument/2006/relationships" r:id="rId3"/>
            </a:rPr>
            <a:t>Simplilearn</a:t>
          </a:r>
          <a:r>
            <a:rPr lang="en-US" b="0" i="0" u="sng" dirty="0">
              <a:hlinkClick xmlns:r="http://schemas.openxmlformats.org/officeDocument/2006/relationships" r:id="rId3"/>
            </a:rPr>
            <a:t> – YouTube</a:t>
          </a:r>
          <a:endParaRPr lang="en-US" b="0" i="0" u="sng" dirty="0"/>
        </a:p>
        <a:p>
          <a:r>
            <a:rPr lang="en-US" b="0" i="0" dirty="0">
              <a:hlinkClick xmlns:r="http://schemas.openxmlformats.org/officeDocument/2006/relationships" r:id="rId4" tooltip="https://www.youtube.com/watch?v=lwNAhv4K7Is"/>
            </a:rPr>
            <a:t>Part 13 Real Life Examples of Business Intelligence BI - YouTube</a:t>
          </a:r>
          <a:endParaRPr lang="en-US" dirty="0"/>
        </a:p>
      </dgm:t>
    </dgm:pt>
    <dgm:pt modelId="{528B70B6-E5E8-4B84-A028-D4C3A9917910}" type="parTrans" cxnId="{2B51402C-7D01-4BF7-8307-EBE2C3BC98A9}">
      <dgm:prSet/>
      <dgm:spPr/>
      <dgm:t>
        <a:bodyPr/>
        <a:lstStyle/>
        <a:p>
          <a:endParaRPr lang="en-US"/>
        </a:p>
      </dgm:t>
    </dgm:pt>
    <dgm:pt modelId="{DF422D15-DFF4-405A-8B37-602AD4571DD3}" type="sibTrans" cxnId="{2B51402C-7D01-4BF7-8307-EBE2C3BC98A9}">
      <dgm:prSet/>
      <dgm:spPr/>
      <dgm:t>
        <a:bodyPr/>
        <a:lstStyle/>
        <a:p>
          <a:endParaRPr lang="en-US"/>
        </a:p>
      </dgm:t>
    </dgm:pt>
    <dgm:pt modelId="{E034369B-8F20-4467-808F-0CAB3CC981EF}">
      <dgm:prSet/>
      <dgm:spPr/>
      <dgm:t>
        <a:bodyPr/>
        <a:lstStyle/>
        <a:p>
          <a:r>
            <a:rPr lang="en-US">
              <a:hlinkClick xmlns:r="http://schemas.openxmlformats.org/officeDocument/2006/relationships" r:id="rId5"/>
            </a:rPr>
            <a:t>A Complete History of Business Intelligence | Toptal</a:t>
          </a:r>
          <a:endParaRPr lang="en-US"/>
        </a:p>
      </dgm:t>
    </dgm:pt>
    <dgm:pt modelId="{CA3C7EF5-6E66-4B5C-B077-D38E2E248317}" type="parTrans" cxnId="{71D22308-A417-49A0-93CB-632530256497}">
      <dgm:prSet/>
      <dgm:spPr/>
      <dgm:t>
        <a:bodyPr/>
        <a:lstStyle/>
        <a:p>
          <a:endParaRPr lang="en-US"/>
        </a:p>
      </dgm:t>
    </dgm:pt>
    <dgm:pt modelId="{C1729959-0103-4BB3-A565-588BF24A4E62}" type="sibTrans" cxnId="{71D22308-A417-49A0-93CB-632530256497}">
      <dgm:prSet/>
      <dgm:spPr/>
      <dgm:t>
        <a:bodyPr/>
        <a:lstStyle/>
        <a:p>
          <a:endParaRPr lang="en-US"/>
        </a:p>
      </dgm:t>
    </dgm:pt>
    <dgm:pt modelId="{BEFCCE33-98B5-4C1F-A3AB-C24C5FCF8028}">
      <dgm:prSet/>
      <dgm:spPr/>
      <dgm:t>
        <a:bodyPr/>
        <a:lstStyle/>
        <a:p>
          <a:r>
            <a:rPr lang="en-US" dirty="0">
              <a:hlinkClick xmlns:r="http://schemas.openxmlformats.org/officeDocument/2006/relationships" r:id="rId6"/>
            </a:rPr>
            <a:t>A Brief History of Business Intelligence - DATAVERSITY</a:t>
          </a:r>
          <a:endParaRPr lang="en-US" dirty="0"/>
        </a:p>
      </dgm:t>
    </dgm:pt>
    <dgm:pt modelId="{18F000EF-A13E-4DBC-AFFD-1EB9811277FD}" type="parTrans" cxnId="{9B6DB509-CB44-4CD9-B49B-AB875A542946}">
      <dgm:prSet/>
      <dgm:spPr/>
      <dgm:t>
        <a:bodyPr/>
        <a:lstStyle/>
        <a:p>
          <a:endParaRPr lang="en-US"/>
        </a:p>
      </dgm:t>
    </dgm:pt>
    <dgm:pt modelId="{ADEE88DC-2841-4197-B194-F20835A37A3C}" type="sibTrans" cxnId="{9B6DB509-CB44-4CD9-B49B-AB875A542946}">
      <dgm:prSet/>
      <dgm:spPr/>
      <dgm:t>
        <a:bodyPr/>
        <a:lstStyle/>
        <a:p>
          <a:endParaRPr lang="en-US"/>
        </a:p>
      </dgm:t>
    </dgm:pt>
    <dgm:pt modelId="{ADA02D10-E37C-4995-A934-01FE0DAC1A23}" type="pres">
      <dgm:prSet presAssocID="{DE6C1F61-3D70-4251-A8A1-9D4CA0D52721}" presName="vert0" presStyleCnt="0">
        <dgm:presLayoutVars>
          <dgm:dir/>
          <dgm:animOne val="branch"/>
          <dgm:animLvl val="lvl"/>
        </dgm:presLayoutVars>
      </dgm:prSet>
      <dgm:spPr/>
    </dgm:pt>
    <dgm:pt modelId="{ACAA2484-2624-434C-80E2-A03997F5FE01}" type="pres">
      <dgm:prSet presAssocID="{8A15AFB2-AEE2-49DD-8755-03ED72ACFB36}" presName="thickLine" presStyleLbl="alignNode1" presStyleIdx="0" presStyleCnt="5"/>
      <dgm:spPr/>
    </dgm:pt>
    <dgm:pt modelId="{BB2944A7-E2A0-4EA6-8CA6-3FD2738F7E4E}" type="pres">
      <dgm:prSet presAssocID="{8A15AFB2-AEE2-49DD-8755-03ED72ACFB36}" presName="horz1" presStyleCnt="0"/>
      <dgm:spPr/>
    </dgm:pt>
    <dgm:pt modelId="{CA526E8C-73B4-42E1-B13F-051EAFF508DF}" type="pres">
      <dgm:prSet presAssocID="{8A15AFB2-AEE2-49DD-8755-03ED72ACFB36}" presName="tx1" presStyleLbl="revTx" presStyleIdx="0" presStyleCnt="5"/>
      <dgm:spPr/>
    </dgm:pt>
    <dgm:pt modelId="{8D5D3B9D-2517-4E99-BA57-39B8C6EDAF7D}" type="pres">
      <dgm:prSet presAssocID="{8A15AFB2-AEE2-49DD-8755-03ED72ACFB36}" presName="vert1" presStyleCnt="0"/>
      <dgm:spPr/>
    </dgm:pt>
    <dgm:pt modelId="{4753C1FF-4F60-46CA-9BBC-AA610DED7B16}" type="pres">
      <dgm:prSet presAssocID="{C5F50836-CB45-462E-B0DE-B6FE9B8DB896}" presName="thickLine" presStyleLbl="alignNode1" presStyleIdx="1" presStyleCnt="5"/>
      <dgm:spPr/>
    </dgm:pt>
    <dgm:pt modelId="{C88DE6B0-43DA-432B-9575-821131986673}" type="pres">
      <dgm:prSet presAssocID="{C5F50836-CB45-462E-B0DE-B6FE9B8DB896}" presName="horz1" presStyleCnt="0"/>
      <dgm:spPr/>
    </dgm:pt>
    <dgm:pt modelId="{B6D1FE5B-74E3-45E9-987A-E492D20A1BDD}" type="pres">
      <dgm:prSet presAssocID="{C5F50836-CB45-462E-B0DE-B6FE9B8DB896}" presName="tx1" presStyleLbl="revTx" presStyleIdx="1" presStyleCnt="5"/>
      <dgm:spPr/>
    </dgm:pt>
    <dgm:pt modelId="{BF4CF168-CFC7-489E-9451-34279FD76CAE}" type="pres">
      <dgm:prSet presAssocID="{C5F50836-CB45-462E-B0DE-B6FE9B8DB896}" presName="vert1" presStyleCnt="0"/>
      <dgm:spPr/>
    </dgm:pt>
    <dgm:pt modelId="{C1B8A0BE-DC06-4E4D-A08A-6CFCB6335963}" type="pres">
      <dgm:prSet presAssocID="{FD5D75E1-CF06-4481-BA5D-2CD0CBBD93E6}" presName="thickLine" presStyleLbl="alignNode1" presStyleIdx="2" presStyleCnt="5"/>
      <dgm:spPr/>
    </dgm:pt>
    <dgm:pt modelId="{D8133194-83F1-4ED6-8EDB-3E24E78FF318}" type="pres">
      <dgm:prSet presAssocID="{FD5D75E1-CF06-4481-BA5D-2CD0CBBD93E6}" presName="horz1" presStyleCnt="0"/>
      <dgm:spPr/>
    </dgm:pt>
    <dgm:pt modelId="{A0AB07F6-80FE-4B32-A328-2ABF643ECF65}" type="pres">
      <dgm:prSet presAssocID="{FD5D75E1-CF06-4481-BA5D-2CD0CBBD93E6}" presName="tx1" presStyleLbl="revTx" presStyleIdx="2" presStyleCnt="5"/>
      <dgm:spPr/>
    </dgm:pt>
    <dgm:pt modelId="{A9CA9474-5A1C-49AF-8334-2601C1F2E873}" type="pres">
      <dgm:prSet presAssocID="{FD5D75E1-CF06-4481-BA5D-2CD0CBBD93E6}" presName="vert1" presStyleCnt="0"/>
      <dgm:spPr/>
    </dgm:pt>
    <dgm:pt modelId="{E2C80856-0392-4117-87FC-85062AEB8E58}" type="pres">
      <dgm:prSet presAssocID="{E034369B-8F20-4467-808F-0CAB3CC981EF}" presName="thickLine" presStyleLbl="alignNode1" presStyleIdx="3" presStyleCnt="5"/>
      <dgm:spPr/>
    </dgm:pt>
    <dgm:pt modelId="{CEB14183-6903-40B3-A11B-BA1A6DFDE2FB}" type="pres">
      <dgm:prSet presAssocID="{E034369B-8F20-4467-808F-0CAB3CC981EF}" presName="horz1" presStyleCnt="0"/>
      <dgm:spPr/>
    </dgm:pt>
    <dgm:pt modelId="{2626F3CA-A35C-43BE-AFE0-8DC10E308B88}" type="pres">
      <dgm:prSet presAssocID="{E034369B-8F20-4467-808F-0CAB3CC981EF}" presName="tx1" presStyleLbl="revTx" presStyleIdx="3" presStyleCnt="5"/>
      <dgm:spPr/>
    </dgm:pt>
    <dgm:pt modelId="{182A2D3B-3680-492D-B2E3-53A7E54A25FB}" type="pres">
      <dgm:prSet presAssocID="{E034369B-8F20-4467-808F-0CAB3CC981EF}" presName="vert1" presStyleCnt="0"/>
      <dgm:spPr/>
    </dgm:pt>
    <dgm:pt modelId="{B1F67E6C-6BA9-4C33-A041-0BAD7E724D9E}" type="pres">
      <dgm:prSet presAssocID="{BEFCCE33-98B5-4C1F-A3AB-C24C5FCF8028}" presName="thickLine" presStyleLbl="alignNode1" presStyleIdx="4" presStyleCnt="5"/>
      <dgm:spPr/>
    </dgm:pt>
    <dgm:pt modelId="{93CEAC19-EFEC-4721-88A9-0F1E95A656CF}" type="pres">
      <dgm:prSet presAssocID="{BEFCCE33-98B5-4C1F-A3AB-C24C5FCF8028}" presName="horz1" presStyleCnt="0"/>
      <dgm:spPr/>
    </dgm:pt>
    <dgm:pt modelId="{EE2D0BB0-2C9A-46CD-8E25-E971A69B5A2C}" type="pres">
      <dgm:prSet presAssocID="{BEFCCE33-98B5-4C1F-A3AB-C24C5FCF8028}" presName="tx1" presStyleLbl="revTx" presStyleIdx="4" presStyleCnt="5"/>
      <dgm:spPr/>
    </dgm:pt>
    <dgm:pt modelId="{21E272B6-0AC1-44D8-97E6-5B504C4A1C15}" type="pres">
      <dgm:prSet presAssocID="{BEFCCE33-98B5-4C1F-A3AB-C24C5FCF8028}" presName="vert1" presStyleCnt="0"/>
      <dgm:spPr/>
    </dgm:pt>
  </dgm:ptLst>
  <dgm:cxnLst>
    <dgm:cxn modelId="{DCA9E202-48F8-4FA0-B4B4-B181D9BC716B}" type="presOf" srcId="{FD5D75E1-CF06-4481-BA5D-2CD0CBBD93E6}" destId="{A0AB07F6-80FE-4B32-A328-2ABF643ECF65}" srcOrd="0" destOrd="0" presId="urn:microsoft.com/office/officeart/2008/layout/LinedList"/>
    <dgm:cxn modelId="{71D22308-A417-49A0-93CB-632530256497}" srcId="{DE6C1F61-3D70-4251-A8A1-9D4CA0D52721}" destId="{E034369B-8F20-4467-808F-0CAB3CC981EF}" srcOrd="3" destOrd="0" parTransId="{CA3C7EF5-6E66-4B5C-B077-D38E2E248317}" sibTransId="{C1729959-0103-4BB3-A565-588BF24A4E62}"/>
    <dgm:cxn modelId="{9B6DB509-CB44-4CD9-B49B-AB875A542946}" srcId="{DE6C1F61-3D70-4251-A8A1-9D4CA0D52721}" destId="{BEFCCE33-98B5-4C1F-A3AB-C24C5FCF8028}" srcOrd="4" destOrd="0" parTransId="{18F000EF-A13E-4DBC-AFFD-1EB9811277FD}" sibTransId="{ADEE88DC-2841-4197-B194-F20835A37A3C}"/>
    <dgm:cxn modelId="{2B51402C-7D01-4BF7-8307-EBE2C3BC98A9}" srcId="{DE6C1F61-3D70-4251-A8A1-9D4CA0D52721}" destId="{FD5D75E1-CF06-4481-BA5D-2CD0CBBD93E6}" srcOrd="2" destOrd="0" parTransId="{528B70B6-E5E8-4B84-A028-D4C3A9917910}" sibTransId="{DF422D15-DFF4-405A-8B37-602AD4571DD3}"/>
    <dgm:cxn modelId="{4BD5183B-C608-40AB-BC47-4972415450B2}" srcId="{DE6C1F61-3D70-4251-A8A1-9D4CA0D52721}" destId="{8A15AFB2-AEE2-49DD-8755-03ED72ACFB36}" srcOrd="0" destOrd="0" parTransId="{EE6C271E-5075-4325-A51D-0BB83C4C2719}" sibTransId="{795EDB66-4145-401C-9246-6E7F55341963}"/>
    <dgm:cxn modelId="{F54F1777-33A9-45D2-BC74-74682B6D292E}" type="presOf" srcId="{DE6C1F61-3D70-4251-A8A1-9D4CA0D52721}" destId="{ADA02D10-E37C-4995-A934-01FE0DAC1A23}" srcOrd="0" destOrd="0" presId="urn:microsoft.com/office/officeart/2008/layout/LinedList"/>
    <dgm:cxn modelId="{0988C357-03D9-4E75-A98B-2E642369D34F}" type="presOf" srcId="{E034369B-8F20-4467-808F-0CAB3CC981EF}" destId="{2626F3CA-A35C-43BE-AFE0-8DC10E308B88}" srcOrd="0" destOrd="0" presId="urn:microsoft.com/office/officeart/2008/layout/LinedList"/>
    <dgm:cxn modelId="{2245548D-0660-4B9C-A26F-2FD9C6492F68}" type="presOf" srcId="{BEFCCE33-98B5-4C1F-A3AB-C24C5FCF8028}" destId="{EE2D0BB0-2C9A-46CD-8E25-E971A69B5A2C}" srcOrd="0" destOrd="0" presId="urn:microsoft.com/office/officeart/2008/layout/LinedList"/>
    <dgm:cxn modelId="{1FBED5C2-96EC-4323-8551-764455E7BC30}" type="presOf" srcId="{8A15AFB2-AEE2-49DD-8755-03ED72ACFB36}" destId="{CA526E8C-73B4-42E1-B13F-051EAFF508DF}" srcOrd="0" destOrd="0" presId="urn:microsoft.com/office/officeart/2008/layout/LinedList"/>
    <dgm:cxn modelId="{F527ADCA-4CD0-47E4-90B6-1C3FD011F611}" type="presOf" srcId="{C5F50836-CB45-462E-B0DE-B6FE9B8DB896}" destId="{B6D1FE5B-74E3-45E9-987A-E492D20A1BDD}" srcOrd="0" destOrd="0" presId="urn:microsoft.com/office/officeart/2008/layout/LinedList"/>
    <dgm:cxn modelId="{E52055E9-18FC-4B5B-8991-5428CF12ECE9}" srcId="{DE6C1F61-3D70-4251-A8A1-9D4CA0D52721}" destId="{C5F50836-CB45-462E-B0DE-B6FE9B8DB896}" srcOrd="1" destOrd="0" parTransId="{05669D75-0AC3-4DC0-98A5-9945309DA891}" sibTransId="{3990E5DE-FBCC-4913-AD84-96DF2D5FD037}"/>
    <dgm:cxn modelId="{E6249774-6A47-492D-9476-411DA2437C12}" type="presParOf" srcId="{ADA02D10-E37C-4995-A934-01FE0DAC1A23}" destId="{ACAA2484-2624-434C-80E2-A03997F5FE01}" srcOrd="0" destOrd="0" presId="urn:microsoft.com/office/officeart/2008/layout/LinedList"/>
    <dgm:cxn modelId="{E9C0FA5A-029B-45EA-88F1-37CCAB8F1409}" type="presParOf" srcId="{ADA02D10-E37C-4995-A934-01FE0DAC1A23}" destId="{BB2944A7-E2A0-4EA6-8CA6-3FD2738F7E4E}" srcOrd="1" destOrd="0" presId="urn:microsoft.com/office/officeart/2008/layout/LinedList"/>
    <dgm:cxn modelId="{A4C7FBA1-E6B8-478B-9B82-DD7C66AE2AD2}" type="presParOf" srcId="{BB2944A7-E2A0-4EA6-8CA6-3FD2738F7E4E}" destId="{CA526E8C-73B4-42E1-B13F-051EAFF508DF}" srcOrd="0" destOrd="0" presId="urn:microsoft.com/office/officeart/2008/layout/LinedList"/>
    <dgm:cxn modelId="{D87ED75D-3A10-4639-A7A2-17D893FDABB2}" type="presParOf" srcId="{BB2944A7-E2A0-4EA6-8CA6-3FD2738F7E4E}" destId="{8D5D3B9D-2517-4E99-BA57-39B8C6EDAF7D}" srcOrd="1" destOrd="0" presId="urn:microsoft.com/office/officeart/2008/layout/LinedList"/>
    <dgm:cxn modelId="{AFA15F0C-5DDF-4897-96B4-38765F9BBB64}" type="presParOf" srcId="{ADA02D10-E37C-4995-A934-01FE0DAC1A23}" destId="{4753C1FF-4F60-46CA-9BBC-AA610DED7B16}" srcOrd="2" destOrd="0" presId="urn:microsoft.com/office/officeart/2008/layout/LinedList"/>
    <dgm:cxn modelId="{53607741-A934-4A10-B7A5-4A9865C82D3F}" type="presParOf" srcId="{ADA02D10-E37C-4995-A934-01FE0DAC1A23}" destId="{C88DE6B0-43DA-432B-9575-821131986673}" srcOrd="3" destOrd="0" presId="urn:microsoft.com/office/officeart/2008/layout/LinedList"/>
    <dgm:cxn modelId="{61837161-E587-41DF-B0BD-60ED741BA551}" type="presParOf" srcId="{C88DE6B0-43DA-432B-9575-821131986673}" destId="{B6D1FE5B-74E3-45E9-987A-E492D20A1BDD}" srcOrd="0" destOrd="0" presId="urn:microsoft.com/office/officeart/2008/layout/LinedList"/>
    <dgm:cxn modelId="{852AD8D9-BADD-48CC-95DF-2792268CC6A8}" type="presParOf" srcId="{C88DE6B0-43DA-432B-9575-821131986673}" destId="{BF4CF168-CFC7-489E-9451-34279FD76CAE}" srcOrd="1" destOrd="0" presId="urn:microsoft.com/office/officeart/2008/layout/LinedList"/>
    <dgm:cxn modelId="{A4CBEFC2-BC94-45AF-B297-17E4EA78A369}" type="presParOf" srcId="{ADA02D10-E37C-4995-A934-01FE0DAC1A23}" destId="{C1B8A0BE-DC06-4E4D-A08A-6CFCB6335963}" srcOrd="4" destOrd="0" presId="urn:microsoft.com/office/officeart/2008/layout/LinedList"/>
    <dgm:cxn modelId="{B66B10FE-6B2B-4E04-B6E9-D4CB30772252}" type="presParOf" srcId="{ADA02D10-E37C-4995-A934-01FE0DAC1A23}" destId="{D8133194-83F1-4ED6-8EDB-3E24E78FF318}" srcOrd="5" destOrd="0" presId="urn:microsoft.com/office/officeart/2008/layout/LinedList"/>
    <dgm:cxn modelId="{D555D87E-B65B-4556-AAAE-AE4DA4BD57FF}" type="presParOf" srcId="{D8133194-83F1-4ED6-8EDB-3E24E78FF318}" destId="{A0AB07F6-80FE-4B32-A328-2ABF643ECF65}" srcOrd="0" destOrd="0" presId="urn:microsoft.com/office/officeart/2008/layout/LinedList"/>
    <dgm:cxn modelId="{C2E378FC-A2CF-4172-A819-B7B4D8094244}" type="presParOf" srcId="{D8133194-83F1-4ED6-8EDB-3E24E78FF318}" destId="{A9CA9474-5A1C-49AF-8334-2601C1F2E873}" srcOrd="1" destOrd="0" presId="urn:microsoft.com/office/officeart/2008/layout/LinedList"/>
    <dgm:cxn modelId="{216B864E-F435-4953-BE0E-02E588DF627C}" type="presParOf" srcId="{ADA02D10-E37C-4995-A934-01FE0DAC1A23}" destId="{E2C80856-0392-4117-87FC-85062AEB8E58}" srcOrd="6" destOrd="0" presId="urn:microsoft.com/office/officeart/2008/layout/LinedList"/>
    <dgm:cxn modelId="{E2F1B498-CBD7-4393-80FC-C8224FD858C6}" type="presParOf" srcId="{ADA02D10-E37C-4995-A934-01FE0DAC1A23}" destId="{CEB14183-6903-40B3-A11B-BA1A6DFDE2FB}" srcOrd="7" destOrd="0" presId="urn:microsoft.com/office/officeart/2008/layout/LinedList"/>
    <dgm:cxn modelId="{E5DCF266-5BEB-4BC8-BE68-51B0F9FAB06E}" type="presParOf" srcId="{CEB14183-6903-40B3-A11B-BA1A6DFDE2FB}" destId="{2626F3CA-A35C-43BE-AFE0-8DC10E308B88}" srcOrd="0" destOrd="0" presId="urn:microsoft.com/office/officeart/2008/layout/LinedList"/>
    <dgm:cxn modelId="{ED4E6860-F57F-4038-B7B0-29ACEB11B503}" type="presParOf" srcId="{CEB14183-6903-40B3-A11B-BA1A6DFDE2FB}" destId="{182A2D3B-3680-492D-B2E3-53A7E54A25FB}" srcOrd="1" destOrd="0" presId="urn:microsoft.com/office/officeart/2008/layout/LinedList"/>
    <dgm:cxn modelId="{AE3840A1-26FB-4EF0-BA88-FA680E353FD2}" type="presParOf" srcId="{ADA02D10-E37C-4995-A934-01FE0DAC1A23}" destId="{B1F67E6C-6BA9-4C33-A041-0BAD7E724D9E}" srcOrd="8" destOrd="0" presId="urn:microsoft.com/office/officeart/2008/layout/LinedList"/>
    <dgm:cxn modelId="{B80481FF-92C8-4E61-AFFC-8D203A708755}" type="presParOf" srcId="{ADA02D10-E37C-4995-A934-01FE0DAC1A23}" destId="{93CEAC19-EFEC-4721-88A9-0F1E95A656CF}" srcOrd="9" destOrd="0" presId="urn:microsoft.com/office/officeart/2008/layout/LinedList"/>
    <dgm:cxn modelId="{24CC565A-BE3B-41AD-8A74-5F494D9A4589}" type="presParOf" srcId="{93CEAC19-EFEC-4721-88A9-0F1E95A656CF}" destId="{EE2D0BB0-2C9A-46CD-8E25-E971A69B5A2C}" srcOrd="0" destOrd="0" presId="urn:microsoft.com/office/officeart/2008/layout/LinedList"/>
    <dgm:cxn modelId="{3359EE46-4DBB-4A4E-BF69-FF1E250A1CDD}" type="presParOf" srcId="{93CEAC19-EFEC-4721-88A9-0F1E95A656CF}" destId="{21E272B6-0AC1-44D8-97E6-5B504C4A1C1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4E299-8A31-4B8A-BDA7-BBC909C021CD}">
      <dsp:nvSpPr>
        <dsp:cNvPr id="0" name=""/>
        <dsp:cNvSpPr/>
      </dsp:nvSpPr>
      <dsp:spPr>
        <a:xfrm>
          <a:off x="1201" y="494303"/>
          <a:ext cx="4218108" cy="26784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7FA3F0-22E3-4907-856E-0ECEE0D5593A}">
      <dsp:nvSpPr>
        <dsp:cNvPr id="0" name=""/>
        <dsp:cNvSpPr/>
      </dsp:nvSpPr>
      <dsp:spPr>
        <a:xfrm>
          <a:off x="469880" y="939548"/>
          <a:ext cx="4218108" cy="267849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i="0" kern="1200" dirty="0"/>
            <a:t>Business intelligence (BI) refers to the</a:t>
          </a:r>
          <a:r>
            <a:rPr lang="en-US" sz="2600" b="1" i="0" kern="1200" dirty="0"/>
            <a:t> procedural and technical infrastructure that collects, stores, and analyzes the data produced by a company’s activities</a:t>
          </a:r>
          <a:r>
            <a:rPr lang="en-US" sz="2600" i="0" kern="1200" dirty="0"/>
            <a:t>. </a:t>
          </a:r>
          <a:endParaRPr lang="en-US" sz="2600" kern="1200" dirty="0"/>
        </a:p>
      </dsp:txBody>
      <dsp:txXfrm>
        <a:off x="548331" y="1017999"/>
        <a:ext cx="4061206" cy="2521596"/>
      </dsp:txXfrm>
    </dsp:sp>
    <dsp:sp modelId="{F3EBBE1F-6D82-43CC-AA6E-5DD8D539ED98}">
      <dsp:nvSpPr>
        <dsp:cNvPr id="0" name=""/>
        <dsp:cNvSpPr/>
      </dsp:nvSpPr>
      <dsp:spPr>
        <a:xfrm>
          <a:off x="5156667" y="494303"/>
          <a:ext cx="4218108" cy="26784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012D9C-280C-4FBF-A27F-A6180203C85A}">
      <dsp:nvSpPr>
        <dsp:cNvPr id="0" name=""/>
        <dsp:cNvSpPr/>
      </dsp:nvSpPr>
      <dsp:spPr>
        <a:xfrm>
          <a:off x="5625346" y="939548"/>
          <a:ext cx="4218108" cy="267849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i="0" kern="1200"/>
            <a:t>BI is a broad term that encompasses data mining, process analysis, performance benchmarking, and descriptive analytics.</a:t>
          </a:r>
          <a:endParaRPr lang="en-US" sz="2600" kern="1200"/>
        </a:p>
      </dsp:txBody>
      <dsp:txXfrm>
        <a:off x="5703797" y="1017999"/>
        <a:ext cx="4061206" cy="2521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E64F8-7C98-444D-94C6-646838A1EF16}">
      <dsp:nvSpPr>
        <dsp:cNvPr id="0" name=""/>
        <dsp:cNvSpPr/>
      </dsp:nvSpPr>
      <dsp:spPr>
        <a:xfrm>
          <a:off x="0" y="518"/>
          <a:ext cx="10380992" cy="12121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C1F77A-8038-4054-A906-1719F31B7CCE}">
      <dsp:nvSpPr>
        <dsp:cNvPr id="0" name=""/>
        <dsp:cNvSpPr/>
      </dsp:nvSpPr>
      <dsp:spPr>
        <a:xfrm>
          <a:off x="366688" y="273261"/>
          <a:ext cx="666707" cy="666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63D133-A38F-4732-9072-3C92FF7D3083}">
      <dsp:nvSpPr>
        <dsp:cNvPr id="0" name=""/>
        <dsp:cNvSpPr/>
      </dsp:nvSpPr>
      <dsp:spPr>
        <a:xfrm>
          <a:off x="1400084" y="518"/>
          <a:ext cx="8980908" cy="1212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91" tIns="128291" rIns="128291" bIns="128291" numCol="1" spcCol="1270" anchor="ctr" anchorCtr="0">
          <a:noAutofit/>
        </a:bodyPr>
        <a:lstStyle/>
        <a:p>
          <a:pPr marL="0" lvl="0" indent="0" algn="l" defTabSz="1111250">
            <a:lnSpc>
              <a:spcPct val="100000"/>
            </a:lnSpc>
            <a:spcBef>
              <a:spcPct val="0"/>
            </a:spcBef>
            <a:spcAft>
              <a:spcPct val="35000"/>
            </a:spcAft>
            <a:buNone/>
          </a:pPr>
          <a:r>
            <a:rPr lang="en-US" sz="2500" b="1" kern="1200"/>
            <a:t>Step 1</a:t>
          </a:r>
          <a:r>
            <a:rPr lang="en-US" sz="2500" kern="1200"/>
            <a:t>) Raw Data from corporate databases is extracted. The data could be spread across multiple systems heterogeneous systems.</a:t>
          </a:r>
        </a:p>
      </dsp:txBody>
      <dsp:txXfrm>
        <a:off x="1400084" y="518"/>
        <a:ext cx="8980908" cy="1212194"/>
      </dsp:txXfrm>
    </dsp:sp>
    <dsp:sp modelId="{4E0EECDD-8AF6-45B4-9CFB-D2BC2F5C9B90}">
      <dsp:nvSpPr>
        <dsp:cNvPr id="0" name=""/>
        <dsp:cNvSpPr/>
      </dsp:nvSpPr>
      <dsp:spPr>
        <a:xfrm>
          <a:off x="0" y="1515761"/>
          <a:ext cx="10380992" cy="12121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C8244-7408-48B2-A0CF-433C5F3ABC23}">
      <dsp:nvSpPr>
        <dsp:cNvPr id="0" name=""/>
        <dsp:cNvSpPr/>
      </dsp:nvSpPr>
      <dsp:spPr>
        <a:xfrm>
          <a:off x="366688" y="1788504"/>
          <a:ext cx="666707" cy="666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AF14BA-F68F-4E57-A7D6-851F6F0C55B5}">
      <dsp:nvSpPr>
        <dsp:cNvPr id="0" name=""/>
        <dsp:cNvSpPr/>
      </dsp:nvSpPr>
      <dsp:spPr>
        <a:xfrm>
          <a:off x="1400084" y="1515761"/>
          <a:ext cx="8980908" cy="1212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91" tIns="128291" rIns="128291" bIns="128291" numCol="1" spcCol="1270" anchor="ctr" anchorCtr="0">
          <a:noAutofit/>
        </a:bodyPr>
        <a:lstStyle/>
        <a:p>
          <a:pPr marL="0" lvl="0" indent="0" algn="l" defTabSz="1111250">
            <a:lnSpc>
              <a:spcPct val="100000"/>
            </a:lnSpc>
            <a:spcBef>
              <a:spcPct val="0"/>
            </a:spcBef>
            <a:spcAft>
              <a:spcPct val="35000"/>
            </a:spcAft>
            <a:buNone/>
          </a:pPr>
          <a:r>
            <a:rPr lang="en-US" sz="2500" b="1" kern="1200"/>
            <a:t>Step 2)</a:t>
          </a:r>
          <a:r>
            <a:rPr lang="en-US" sz="2500" kern="1200"/>
            <a:t> The data is cleaned and transformed into the data warehouse. The table can be linked, and data cubes are formed.</a:t>
          </a:r>
        </a:p>
      </dsp:txBody>
      <dsp:txXfrm>
        <a:off x="1400084" y="1515761"/>
        <a:ext cx="8980908" cy="1212194"/>
      </dsp:txXfrm>
    </dsp:sp>
    <dsp:sp modelId="{468233D7-2B11-4BE7-981A-7929C7B6B537}">
      <dsp:nvSpPr>
        <dsp:cNvPr id="0" name=""/>
        <dsp:cNvSpPr/>
      </dsp:nvSpPr>
      <dsp:spPr>
        <a:xfrm>
          <a:off x="0" y="3031004"/>
          <a:ext cx="10380992" cy="12121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BFC20B-DA61-4FD6-9EBB-1769C8C580C5}">
      <dsp:nvSpPr>
        <dsp:cNvPr id="0" name=""/>
        <dsp:cNvSpPr/>
      </dsp:nvSpPr>
      <dsp:spPr>
        <a:xfrm>
          <a:off x="366688" y="3303748"/>
          <a:ext cx="666707" cy="666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4F1A82-9D4A-4D47-82C6-3623D9A59B6A}">
      <dsp:nvSpPr>
        <dsp:cNvPr id="0" name=""/>
        <dsp:cNvSpPr/>
      </dsp:nvSpPr>
      <dsp:spPr>
        <a:xfrm>
          <a:off x="1400084" y="3031004"/>
          <a:ext cx="8980908" cy="1212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91" tIns="128291" rIns="128291" bIns="128291" numCol="1" spcCol="1270" anchor="ctr" anchorCtr="0">
          <a:noAutofit/>
        </a:bodyPr>
        <a:lstStyle/>
        <a:p>
          <a:pPr marL="0" lvl="0" indent="0" algn="l" defTabSz="1111250">
            <a:lnSpc>
              <a:spcPct val="100000"/>
            </a:lnSpc>
            <a:spcBef>
              <a:spcPct val="0"/>
            </a:spcBef>
            <a:spcAft>
              <a:spcPct val="35000"/>
            </a:spcAft>
            <a:buNone/>
          </a:pPr>
          <a:r>
            <a:rPr lang="en-US" sz="2500" b="1" kern="1200"/>
            <a:t>Step 3)</a:t>
          </a:r>
          <a:r>
            <a:rPr lang="en-US" sz="2500" kern="1200"/>
            <a:t> Using BI system the user can ask quires, request ad-hoc reports or conduct any other analysis.</a:t>
          </a:r>
        </a:p>
      </dsp:txBody>
      <dsp:txXfrm>
        <a:off x="1400084" y="3031004"/>
        <a:ext cx="8980908" cy="12121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37784-1234-46D5-B59C-9B014F79C2F6}">
      <dsp:nvSpPr>
        <dsp:cNvPr id="0" name=""/>
        <dsp:cNvSpPr/>
      </dsp:nvSpPr>
      <dsp:spPr>
        <a:xfrm>
          <a:off x="0" y="473"/>
          <a:ext cx="9475758" cy="11077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01F59-921E-496F-AC69-8BE390D03DB2}">
      <dsp:nvSpPr>
        <dsp:cNvPr id="0" name=""/>
        <dsp:cNvSpPr/>
      </dsp:nvSpPr>
      <dsp:spPr>
        <a:xfrm>
          <a:off x="335101" y="249722"/>
          <a:ext cx="609275" cy="609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B524DE-110C-49C4-89A3-EBFEEF6C448D}">
      <dsp:nvSpPr>
        <dsp:cNvPr id="0" name=""/>
        <dsp:cNvSpPr/>
      </dsp:nvSpPr>
      <dsp:spPr>
        <a:xfrm>
          <a:off x="1279478" y="473"/>
          <a:ext cx="8196279" cy="1107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39" tIns="117239" rIns="117239" bIns="117239" numCol="1" spcCol="1270" anchor="ctr" anchorCtr="0">
          <a:noAutofit/>
        </a:bodyPr>
        <a:lstStyle/>
        <a:p>
          <a:pPr marL="0" lvl="0" indent="0" algn="l" defTabSz="933450">
            <a:lnSpc>
              <a:spcPct val="100000"/>
            </a:lnSpc>
            <a:spcBef>
              <a:spcPct val="0"/>
            </a:spcBef>
            <a:spcAft>
              <a:spcPct val="35000"/>
            </a:spcAft>
            <a:buNone/>
          </a:pPr>
          <a:r>
            <a:rPr lang="en-US" sz="2100" b="0" i="0" kern="1200" dirty="0"/>
            <a:t>Extraction:</a:t>
          </a:r>
          <a:br>
            <a:rPr lang="en-US" sz="2100" b="0" i="0" kern="1200" dirty="0"/>
          </a:br>
          <a:r>
            <a:rPr lang="en-US" sz="2100" b="0" i="0" kern="1200" dirty="0"/>
            <a:t>It is used to read data from different sources both internally or externally.</a:t>
          </a:r>
          <a:br>
            <a:rPr lang="en-US" sz="2100" b="0" i="0" kern="1200" dirty="0"/>
          </a:br>
          <a:endParaRPr lang="en-US" sz="2100" kern="1200" dirty="0"/>
        </a:p>
      </dsp:txBody>
      <dsp:txXfrm>
        <a:off x="1279478" y="473"/>
        <a:ext cx="8196279" cy="1107773"/>
      </dsp:txXfrm>
    </dsp:sp>
    <dsp:sp modelId="{2B6311C1-6085-47E3-B1D1-EFAD6811FEC1}">
      <dsp:nvSpPr>
        <dsp:cNvPr id="0" name=""/>
        <dsp:cNvSpPr/>
      </dsp:nvSpPr>
      <dsp:spPr>
        <a:xfrm>
          <a:off x="0" y="1385189"/>
          <a:ext cx="9475758" cy="11077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D80006-BDA2-4D59-BBF6-F41EF48ACF03}">
      <dsp:nvSpPr>
        <dsp:cNvPr id="0" name=""/>
        <dsp:cNvSpPr/>
      </dsp:nvSpPr>
      <dsp:spPr>
        <a:xfrm>
          <a:off x="335101" y="1634438"/>
          <a:ext cx="609275" cy="6092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E5639A-C78D-44A9-9F5D-665F661D288E}">
      <dsp:nvSpPr>
        <dsp:cNvPr id="0" name=""/>
        <dsp:cNvSpPr/>
      </dsp:nvSpPr>
      <dsp:spPr>
        <a:xfrm>
          <a:off x="1279478" y="1385189"/>
          <a:ext cx="8196279" cy="1107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39" tIns="117239" rIns="117239" bIns="117239" numCol="1" spcCol="1270" anchor="ctr" anchorCtr="0">
          <a:noAutofit/>
        </a:bodyPr>
        <a:lstStyle/>
        <a:p>
          <a:pPr marL="0" lvl="0" indent="0" algn="l" defTabSz="933450">
            <a:lnSpc>
              <a:spcPct val="100000"/>
            </a:lnSpc>
            <a:spcBef>
              <a:spcPct val="0"/>
            </a:spcBef>
            <a:spcAft>
              <a:spcPct val="35000"/>
            </a:spcAft>
            <a:buNone/>
          </a:pPr>
          <a:r>
            <a:rPr lang="en-US" sz="2100" b="0" i="0" kern="1200" dirty="0"/>
            <a:t>Transformation:</a:t>
          </a:r>
          <a:br>
            <a:rPr lang="en-US" sz="2100" b="0" i="0" kern="1200" dirty="0"/>
          </a:br>
          <a:r>
            <a:rPr lang="en-US" sz="2100" b="0" i="0" kern="1200" dirty="0"/>
            <a:t>It is the process that converts the extracted data from its original form into the form which is needed.</a:t>
          </a:r>
          <a:endParaRPr lang="en-US" sz="2100" kern="1200" dirty="0"/>
        </a:p>
      </dsp:txBody>
      <dsp:txXfrm>
        <a:off x="1279478" y="1385189"/>
        <a:ext cx="8196279" cy="1107773"/>
      </dsp:txXfrm>
    </dsp:sp>
    <dsp:sp modelId="{C4DAAB86-F6CE-4F93-BE36-DC41DE9202E7}">
      <dsp:nvSpPr>
        <dsp:cNvPr id="0" name=""/>
        <dsp:cNvSpPr/>
      </dsp:nvSpPr>
      <dsp:spPr>
        <a:xfrm>
          <a:off x="0" y="2769906"/>
          <a:ext cx="9475758" cy="11077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132D2E-ADFF-4F62-B4CA-E592643B87B9}">
      <dsp:nvSpPr>
        <dsp:cNvPr id="0" name=""/>
        <dsp:cNvSpPr/>
      </dsp:nvSpPr>
      <dsp:spPr>
        <a:xfrm>
          <a:off x="335101" y="3019155"/>
          <a:ext cx="609275" cy="609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C2C1D5-3DA3-4660-93A2-4E5F6E2F8ADC}">
      <dsp:nvSpPr>
        <dsp:cNvPr id="0" name=""/>
        <dsp:cNvSpPr/>
      </dsp:nvSpPr>
      <dsp:spPr>
        <a:xfrm>
          <a:off x="1279478" y="2769906"/>
          <a:ext cx="8196279" cy="1107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39" tIns="117239" rIns="117239" bIns="117239" numCol="1" spcCol="1270" anchor="ctr" anchorCtr="0">
          <a:noAutofit/>
        </a:bodyPr>
        <a:lstStyle/>
        <a:p>
          <a:pPr marL="0" lvl="0" indent="0" algn="l" defTabSz="933450">
            <a:lnSpc>
              <a:spcPct val="100000"/>
            </a:lnSpc>
            <a:spcBef>
              <a:spcPct val="0"/>
            </a:spcBef>
            <a:spcAft>
              <a:spcPct val="35000"/>
            </a:spcAft>
            <a:buNone/>
          </a:pPr>
          <a:r>
            <a:rPr lang="en-US" sz="2100" b="0" i="0" kern="1200" dirty="0"/>
            <a:t>Loading:</a:t>
          </a:r>
          <a:br>
            <a:rPr lang="en-US" sz="2100" b="0" i="0" kern="1200" dirty="0"/>
          </a:br>
          <a:r>
            <a:rPr lang="en-US" sz="2100" b="0" i="0" kern="1200" dirty="0"/>
            <a:t>It is defined to put data into warehouse.</a:t>
          </a:r>
          <a:endParaRPr lang="en-US" sz="2100" kern="1200" dirty="0"/>
        </a:p>
      </dsp:txBody>
      <dsp:txXfrm>
        <a:off x="1279478" y="2769906"/>
        <a:ext cx="8196279" cy="11077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A1316-FD62-4A2C-AE62-EA27DD764D8A}">
      <dsp:nvSpPr>
        <dsp:cNvPr id="0" name=""/>
        <dsp:cNvSpPr/>
      </dsp:nvSpPr>
      <dsp:spPr>
        <a:xfrm>
          <a:off x="0" y="2042"/>
          <a:ext cx="5641974"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436B37-A503-4C15-97AE-40719874E9E3}">
      <dsp:nvSpPr>
        <dsp:cNvPr id="0" name=""/>
        <dsp:cNvSpPr/>
      </dsp:nvSpPr>
      <dsp:spPr>
        <a:xfrm>
          <a:off x="313145" y="234960"/>
          <a:ext cx="569355" cy="5693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31D4C1-E1E1-4D60-AB66-5C33CE9F8C6C}">
      <dsp:nvSpPr>
        <dsp:cNvPr id="0" name=""/>
        <dsp:cNvSpPr/>
      </dsp:nvSpPr>
      <dsp:spPr>
        <a:xfrm>
          <a:off x="1195647" y="2042"/>
          <a:ext cx="4446327"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90000"/>
            </a:lnSpc>
            <a:spcBef>
              <a:spcPct val="0"/>
            </a:spcBef>
            <a:spcAft>
              <a:spcPct val="35000"/>
            </a:spcAft>
            <a:buNone/>
          </a:pPr>
          <a:r>
            <a:rPr lang="en-IN" sz="2200" b="1" kern="1200"/>
            <a:t>Cost-efficiency:</a:t>
          </a:r>
          <a:endParaRPr lang="en-US" sz="2200" kern="1200"/>
        </a:p>
      </dsp:txBody>
      <dsp:txXfrm>
        <a:off x="1195647" y="2042"/>
        <a:ext cx="4446327" cy="1035192"/>
      </dsp:txXfrm>
    </dsp:sp>
    <dsp:sp modelId="{E98F5307-5211-4580-8904-D7811AD3FD37}">
      <dsp:nvSpPr>
        <dsp:cNvPr id="0" name=""/>
        <dsp:cNvSpPr/>
      </dsp:nvSpPr>
      <dsp:spPr>
        <a:xfrm>
          <a:off x="0" y="1296033"/>
          <a:ext cx="5641974"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CD1C5B-3B18-417A-BACB-6E9D4BB05246}">
      <dsp:nvSpPr>
        <dsp:cNvPr id="0" name=""/>
        <dsp:cNvSpPr/>
      </dsp:nvSpPr>
      <dsp:spPr>
        <a:xfrm>
          <a:off x="313145" y="1528951"/>
          <a:ext cx="569355" cy="5693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9A09A7-EA58-40C1-ABB2-FABAEE142F00}">
      <dsp:nvSpPr>
        <dsp:cNvPr id="0" name=""/>
        <dsp:cNvSpPr/>
      </dsp:nvSpPr>
      <dsp:spPr>
        <a:xfrm>
          <a:off x="1195647" y="1296033"/>
          <a:ext cx="4446327"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90000"/>
            </a:lnSpc>
            <a:spcBef>
              <a:spcPct val="0"/>
            </a:spcBef>
            <a:spcAft>
              <a:spcPct val="35000"/>
            </a:spcAft>
            <a:buNone/>
          </a:pPr>
          <a:r>
            <a:rPr lang="en-IN" sz="2200" b="1" kern="1200"/>
            <a:t>Simplified data access:</a:t>
          </a:r>
          <a:endParaRPr lang="en-US" sz="2200" kern="1200"/>
        </a:p>
      </dsp:txBody>
      <dsp:txXfrm>
        <a:off x="1195647" y="1296033"/>
        <a:ext cx="4446327" cy="1035192"/>
      </dsp:txXfrm>
    </dsp:sp>
    <dsp:sp modelId="{588498BD-DEAE-4C39-9D3D-A38231ADC937}">
      <dsp:nvSpPr>
        <dsp:cNvPr id="0" name=""/>
        <dsp:cNvSpPr/>
      </dsp:nvSpPr>
      <dsp:spPr>
        <a:xfrm>
          <a:off x="0" y="2590024"/>
          <a:ext cx="5641974"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16559-039B-4AF2-A942-4DB65C539EFF}">
      <dsp:nvSpPr>
        <dsp:cNvPr id="0" name=""/>
        <dsp:cNvSpPr/>
      </dsp:nvSpPr>
      <dsp:spPr>
        <a:xfrm>
          <a:off x="313145" y="2822942"/>
          <a:ext cx="569355" cy="5693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2A8742-9303-43E8-ADB9-DEF354B070DB}">
      <dsp:nvSpPr>
        <dsp:cNvPr id="0" name=""/>
        <dsp:cNvSpPr/>
      </dsp:nvSpPr>
      <dsp:spPr>
        <a:xfrm>
          <a:off x="1195647" y="2590024"/>
          <a:ext cx="4446327"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90000"/>
            </a:lnSpc>
            <a:spcBef>
              <a:spcPct val="0"/>
            </a:spcBef>
            <a:spcAft>
              <a:spcPct val="35000"/>
            </a:spcAft>
            <a:buNone/>
          </a:pPr>
          <a:r>
            <a:rPr lang="en-IN" sz="2200" b="1" kern="1200"/>
            <a:t>Quicker access to insights:</a:t>
          </a:r>
          <a:endParaRPr lang="en-US" sz="2200" kern="1200"/>
        </a:p>
      </dsp:txBody>
      <dsp:txXfrm>
        <a:off x="1195647" y="2590024"/>
        <a:ext cx="4446327" cy="1035192"/>
      </dsp:txXfrm>
    </dsp:sp>
    <dsp:sp modelId="{ACED9AB8-3F15-4CDD-A574-8EC0F5D57315}">
      <dsp:nvSpPr>
        <dsp:cNvPr id="0" name=""/>
        <dsp:cNvSpPr/>
      </dsp:nvSpPr>
      <dsp:spPr>
        <a:xfrm>
          <a:off x="0" y="3884014"/>
          <a:ext cx="5641974"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6F1162-38E4-4596-85D9-1B262901C1B3}">
      <dsp:nvSpPr>
        <dsp:cNvPr id="0" name=""/>
        <dsp:cNvSpPr/>
      </dsp:nvSpPr>
      <dsp:spPr>
        <a:xfrm>
          <a:off x="313145" y="4116933"/>
          <a:ext cx="569355" cy="5693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D7EFDC-AF37-4DAF-8C8E-0F6D6EB40862}">
      <dsp:nvSpPr>
        <dsp:cNvPr id="0" name=""/>
        <dsp:cNvSpPr/>
      </dsp:nvSpPr>
      <dsp:spPr>
        <a:xfrm>
          <a:off x="1195647" y="3884014"/>
          <a:ext cx="4446327"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90000"/>
            </a:lnSpc>
            <a:spcBef>
              <a:spcPct val="0"/>
            </a:spcBef>
            <a:spcAft>
              <a:spcPct val="35000"/>
            </a:spcAft>
            <a:buNone/>
          </a:pPr>
          <a:r>
            <a:rPr lang="en-IN" sz="2200" b="1" kern="1200"/>
            <a:t>Easier and faster implementation:</a:t>
          </a:r>
          <a:endParaRPr lang="en-US" sz="2200" kern="1200"/>
        </a:p>
      </dsp:txBody>
      <dsp:txXfrm>
        <a:off x="1195647" y="3884014"/>
        <a:ext cx="4446327" cy="10351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A2484-2624-434C-80E2-A03997F5FE01}">
      <dsp:nvSpPr>
        <dsp:cNvPr id="0" name=""/>
        <dsp:cNvSpPr/>
      </dsp:nvSpPr>
      <dsp:spPr>
        <a:xfrm>
          <a:off x="0" y="600"/>
          <a:ext cx="56419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526E8C-73B4-42E1-B13F-051EAFF508DF}">
      <dsp:nvSpPr>
        <dsp:cNvPr id="0" name=""/>
        <dsp:cNvSpPr/>
      </dsp:nvSpPr>
      <dsp:spPr>
        <a:xfrm>
          <a:off x="0" y="60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ETL: </a:t>
          </a:r>
          <a:r>
            <a:rPr lang="en-IN" sz="1700" b="0" i="0" u="sng" kern="1200" dirty="0">
              <a:hlinkClick xmlns:r="http://schemas.openxmlformats.org/officeDocument/2006/relationships" r:id="rId1"/>
            </a:rPr>
            <a:t>https://www.mantralabsglobal.com/blog/etl-in-business-intelligence/</a:t>
          </a:r>
          <a:endParaRPr lang="en-US" sz="1700" kern="1200" dirty="0"/>
        </a:p>
      </dsp:txBody>
      <dsp:txXfrm>
        <a:off x="0" y="600"/>
        <a:ext cx="5641974" cy="984009"/>
      </dsp:txXfrm>
    </dsp:sp>
    <dsp:sp modelId="{4753C1FF-4F60-46CA-9BBC-AA610DED7B16}">
      <dsp:nvSpPr>
        <dsp:cNvPr id="0" name=""/>
        <dsp:cNvSpPr/>
      </dsp:nvSpPr>
      <dsp:spPr>
        <a:xfrm>
          <a:off x="0" y="984610"/>
          <a:ext cx="5641974" cy="0"/>
        </a:xfrm>
        <a:prstGeom prst="line">
          <a:avLst/>
        </a:prstGeom>
        <a:solidFill>
          <a:schemeClr val="accent2">
            <a:hueOff val="-330843"/>
            <a:satOff val="373"/>
            <a:lumOff val="882"/>
            <a:alphaOff val="0"/>
          </a:schemeClr>
        </a:solidFill>
        <a:ln w="15875" cap="flat" cmpd="sng" algn="ctr">
          <a:solidFill>
            <a:schemeClr val="accent2">
              <a:hueOff val="-330843"/>
              <a:satOff val="373"/>
              <a:lumOff val="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1FE5B-74E3-45E9-987A-E492D20A1BDD}">
      <dsp:nvSpPr>
        <dsp:cNvPr id="0" name=""/>
        <dsp:cNvSpPr/>
      </dsp:nvSpPr>
      <dsp:spPr>
        <a:xfrm>
          <a:off x="0" y="98461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u="sng" kern="1200" dirty="0"/>
            <a:t>DATA MART: </a:t>
          </a:r>
          <a:r>
            <a:rPr lang="en-IN" sz="1700" b="0" i="0" kern="1200" dirty="0">
              <a:hlinkClick xmlns:r="http://schemas.openxmlformats.org/officeDocument/2006/relationships" r:id="rId2"/>
            </a:rPr>
            <a:t>https://www.ibm.com/cloud/learn/data-mart</a:t>
          </a:r>
          <a:endParaRPr lang="en-US" sz="1700" kern="1200" dirty="0"/>
        </a:p>
      </dsp:txBody>
      <dsp:txXfrm>
        <a:off x="0" y="984610"/>
        <a:ext cx="5641974" cy="984009"/>
      </dsp:txXfrm>
    </dsp:sp>
    <dsp:sp modelId="{C1B8A0BE-DC06-4E4D-A08A-6CFCB6335963}">
      <dsp:nvSpPr>
        <dsp:cNvPr id="0" name=""/>
        <dsp:cNvSpPr/>
      </dsp:nvSpPr>
      <dsp:spPr>
        <a:xfrm>
          <a:off x="0" y="1968620"/>
          <a:ext cx="5641974" cy="0"/>
        </a:xfrm>
        <a:prstGeom prst="line">
          <a:avLst/>
        </a:prstGeom>
        <a:solidFill>
          <a:schemeClr val="accent2">
            <a:hueOff val="-661686"/>
            <a:satOff val="746"/>
            <a:lumOff val="1765"/>
            <a:alphaOff val="0"/>
          </a:schemeClr>
        </a:solidFill>
        <a:ln w="15875"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AB07F6-80FE-4B32-A328-2ABF643ECF65}">
      <dsp:nvSpPr>
        <dsp:cNvPr id="0" name=""/>
        <dsp:cNvSpPr/>
      </dsp:nvSpPr>
      <dsp:spPr>
        <a:xfrm>
          <a:off x="0" y="196862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u="sng" kern="1200" dirty="0">
              <a:hlinkClick xmlns:r="http://schemas.openxmlformats.org/officeDocument/2006/relationships" r:id="rId3"/>
            </a:rPr>
            <a:t>Business Intelligence Full Course | Business Intelligence Tutorial For Beginners | </a:t>
          </a:r>
          <a:r>
            <a:rPr lang="en-US" sz="1700" b="0" i="0" u="sng" kern="1200" dirty="0" err="1">
              <a:hlinkClick xmlns:r="http://schemas.openxmlformats.org/officeDocument/2006/relationships" r:id="rId3"/>
            </a:rPr>
            <a:t>Simplilearn</a:t>
          </a:r>
          <a:r>
            <a:rPr lang="en-US" sz="1700" b="0" i="0" u="sng" kern="1200" dirty="0">
              <a:hlinkClick xmlns:r="http://schemas.openxmlformats.org/officeDocument/2006/relationships" r:id="rId3"/>
            </a:rPr>
            <a:t> – YouTube</a:t>
          </a:r>
          <a:endParaRPr lang="en-US" sz="1700" b="0" i="0" u="sng" kern="1200" dirty="0"/>
        </a:p>
        <a:p>
          <a:pPr marL="0" lvl="0" indent="0" algn="l" defTabSz="755650">
            <a:lnSpc>
              <a:spcPct val="90000"/>
            </a:lnSpc>
            <a:spcBef>
              <a:spcPct val="0"/>
            </a:spcBef>
            <a:spcAft>
              <a:spcPct val="35000"/>
            </a:spcAft>
            <a:buNone/>
          </a:pPr>
          <a:r>
            <a:rPr lang="en-US" sz="1700" b="0" i="0" kern="1200" dirty="0">
              <a:hlinkClick xmlns:r="http://schemas.openxmlformats.org/officeDocument/2006/relationships" r:id="rId4" tooltip="https://www.youtube.com/watch?v=lwNAhv4K7Is"/>
            </a:rPr>
            <a:t>Part 13 Real Life Examples of Business Intelligence BI - YouTube</a:t>
          </a:r>
          <a:endParaRPr lang="en-US" sz="1700" kern="1200" dirty="0"/>
        </a:p>
      </dsp:txBody>
      <dsp:txXfrm>
        <a:off x="0" y="1968620"/>
        <a:ext cx="5641974" cy="984009"/>
      </dsp:txXfrm>
    </dsp:sp>
    <dsp:sp modelId="{E2C80856-0392-4117-87FC-85062AEB8E58}">
      <dsp:nvSpPr>
        <dsp:cNvPr id="0" name=""/>
        <dsp:cNvSpPr/>
      </dsp:nvSpPr>
      <dsp:spPr>
        <a:xfrm>
          <a:off x="0" y="2952629"/>
          <a:ext cx="5641974" cy="0"/>
        </a:xfrm>
        <a:prstGeom prst="line">
          <a:avLst/>
        </a:prstGeom>
        <a:solidFill>
          <a:schemeClr val="accent2">
            <a:hueOff val="-992530"/>
            <a:satOff val="1119"/>
            <a:lumOff val="2647"/>
            <a:alphaOff val="0"/>
          </a:schemeClr>
        </a:solidFill>
        <a:ln w="15875" cap="flat" cmpd="sng" algn="ctr">
          <a:solidFill>
            <a:schemeClr val="accent2">
              <a:hueOff val="-992530"/>
              <a:satOff val="1119"/>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6F3CA-A35C-43BE-AFE0-8DC10E308B88}">
      <dsp:nvSpPr>
        <dsp:cNvPr id="0" name=""/>
        <dsp:cNvSpPr/>
      </dsp:nvSpPr>
      <dsp:spPr>
        <a:xfrm>
          <a:off x="0" y="295262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5"/>
            </a:rPr>
            <a:t>A Complete History of Business Intelligence | Toptal</a:t>
          </a:r>
          <a:endParaRPr lang="en-US" sz="1700" kern="1200"/>
        </a:p>
      </dsp:txBody>
      <dsp:txXfrm>
        <a:off x="0" y="2952629"/>
        <a:ext cx="5641974" cy="984009"/>
      </dsp:txXfrm>
    </dsp:sp>
    <dsp:sp modelId="{B1F67E6C-6BA9-4C33-A041-0BAD7E724D9E}">
      <dsp:nvSpPr>
        <dsp:cNvPr id="0" name=""/>
        <dsp:cNvSpPr/>
      </dsp:nvSpPr>
      <dsp:spPr>
        <a:xfrm>
          <a:off x="0" y="3936639"/>
          <a:ext cx="5641974" cy="0"/>
        </a:xfrm>
        <a:prstGeom prst="line">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2D0BB0-2C9A-46CD-8E25-E971A69B5A2C}">
      <dsp:nvSpPr>
        <dsp:cNvPr id="0" name=""/>
        <dsp:cNvSpPr/>
      </dsp:nvSpPr>
      <dsp:spPr>
        <a:xfrm>
          <a:off x="0" y="393663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hlinkClick xmlns:r="http://schemas.openxmlformats.org/officeDocument/2006/relationships" r:id="rId6"/>
            </a:rPr>
            <a:t>A Brief History of Business Intelligence - DATAVERSITY</a:t>
          </a:r>
          <a:endParaRPr lang="en-US" sz="1700" kern="1200" dirty="0"/>
        </a:p>
      </dsp:txBody>
      <dsp:txXfrm>
        <a:off x="0" y="3936639"/>
        <a:ext cx="5641974" cy="9840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9/29/2022</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9/29/2022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E5F88F2-B164-4B6F-A4D1-FF377EA65B7F}" type="datetime1">
              <a:rPr lang="en-US" smtClean="0"/>
              <a:t>9/29/2022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81141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9/29/2022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687474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9/29/2022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9343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9/29/2022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2561773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9608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9/29/2022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13033043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9/29/2022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9/29/2022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9/29/2022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9/29/2022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9/29/2022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58025070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9/29/2022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9/29/2022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9/29/2022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9/29/2022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9/29/2022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9/29/2022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3086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9/29/2022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9/29/2022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9/29/2022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9/29/2022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9/29/2022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9/29/2022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9/29/2022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9/29/2022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5F88F2-B164-4B6F-A4D1-FF377EA65B7F}" type="datetime1">
              <a:rPr lang="en-US" smtClean="0"/>
              <a:t>9/29/2022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7800473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9/29/2022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9/29/2022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9/29/2022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9/29/2022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9/29/2022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9/29/2022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9/29/2022</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9/29/2022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9/29/2022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9/29/2022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5F88F2-B164-4B6F-A4D1-FF377EA65B7F}" type="datetime1">
              <a:rPr lang="en-US" smtClean="0"/>
              <a:t>9/29/2022</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6028814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5F88F2-B164-4B6F-A4D1-FF377EA65B7F}" type="datetime1">
              <a:rPr lang="en-US" smtClean="0"/>
              <a:t>9/29/2022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2700190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5F88F2-B164-4B6F-A4D1-FF377EA65B7F}" type="datetime1">
              <a:rPr lang="en-US" smtClean="0"/>
              <a:t>9/29/2022</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4643410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5F88F2-B164-4B6F-A4D1-FF377EA65B7F}" type="datetime1">
              <a:rPr lang="en-US" smtClean="0"/>
              <a:t>9/29/2022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6461845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5F88F2-B164-4B6F-A4D1-FF377EA65B7F}" type="datetime1">
              <a:rPr lang="en-US" smtClean="0"/>
              <a:t>9/29/2022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47847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E5F88F2-B164-4B6F-A4D1-FF377EA65B7F}" type="datetime1">
              <a:rPr lang="en-US" smtClean="0"/>
              <a:t>9/29/2022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5CBEC59-7FF9-4688-98DF-89832A0C902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65985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6" r:id="rId14"/>
    <p:sldLayoutId id="2147483649" r:id="rId15"/>
    <p:sldLayoutId id="2147483659" r:id="rId16"/>
    <p:sldLayoutId id="2147483661" r:id="rId17"/>
    <p:sldLayoutId id="2147483662" r:id="rId18"/>
    <p:sldLayoutId id="2147483663" r:id="rId19"/>
    <p:sldLayoutId id="2147483665" r:id="rId20"/>
    <p:sldLayoutId id="2147483651" r:id="rId21"/>
    <p:sldLayoutId id="2147483670" r:id="rId22"/>
    <p:sldLayoutId id="2147483668" r:id="rId23"/>
    <p:sldLayoutId id="2147483671" r:id="rId24"/>
    <p:sldLayoutId id="2147483669" r:id="rId25"/>
    <p:sldLayoutId id="2147483672" r:id="rId26"/>
    <p:sldLayoutId id="2147483673" r:id="rId27"/>
    <p:sldLayoutId id="2147483674" r:id="rId28"/>
    <p:sldLayoutId id="2147483676" r:id="rId29"/>
    <p:sldLayoutId id="2147483677" r:id="rId30"/>
    <p:sldLayoutId id="2147483678" r:id="rId31"/>
    <p:sldLayoutId id="2147483679"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7" r:id="rId45"/>
    <p:sldLayoutId id="2147483658" r:id="rId46"/>
    <p:sldLayoutId id="2147483693" r:id="rId47"/>
    <p:sldLayoutId id="2147483695" r:id="rId48"/>
    <p:sldLayoutId id="2147483696" r:id="rId49"/>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books.google.com.br/books/about/Cyclop%C3%A6dia_of_Commercial_and_Business_A.html?id=9MspAAAAYAAJ&amp;redir_esc=y" TargetMode="Externa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700582"/>
            <a:ext cx="9063790" cy="915873"/>
          </a:xfrm>
        </p:spPr>
        <p:txBody>
          <a:bodyPr>
            <a:normAutofit/>
          </a:bodyPr>
          <a:lstStyle/>
          <a:p>
            <a:r>
              <a:rPr lang="en-US" dirty="0"/>
              <a:t>BUSINESS INTELLIGENCE-ETL</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TEAM 5</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20XX</a:t>
            </a:r>
          </a:p>
        </p:txBody>
      </p:sp>
    </p:spTree>
    <p:extLst>
      <p:ext uri="{BB962C8B-B14F-4D97-AF65-F5344CB8AC3E}">
        <p14:creationId xmlns:p14="http://schemas.microsoft.com/office/powerpoint/2010/main" val="301306812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BD5FC2-70B4-4C19-B9F9-90D6F8D66D49}"/>
              </a:ext>
            </a:extLst>
          </p:cNvPr>
          <p:cNvSpPr>
            <a:spLocks noGrp="1"/>
          </p:cNvSpPr>
          <p:nvPr>
            <p:ph type="title"/>
          </p:nvPr>
        </p:nvSpPr>
        <p:spPr>
          <a:xfrm>
            <a:off x="643468" y="643467"/>
            <a:ext cx="3415612" cy="5571066"/>
          </a:xfrm>
        </p:spPr>
        <p:txBody>
          <a:bodyPr>
            <a:normAutofit/>
          </a:bodyPr>
          <a:lstStyle/>
          <a:p>
            <a:r>
              <a:rPr lang="en-IN" sz="3900" b="1" i="1">
                <a:solidFill>
                  <a:srgbClr val="FFFFFF"/>
                </a:solidFill>
                <a:effectLst/>
                <a:latin typeface="Roboto" panose="020B0604020202020204" pitchFamily="2" charset="0"/>
              </a:rPr>
              <a:t>references</a:t>
            </a:r>
            <a:r>
              <a:rPr lang="en-IN" sz="3900" b="0" i="1">
                <a:solidFill>
                  <a:srgbClr val="FFFFFF"/>
                </a:solidFill>
                <a:effectLst/>
                <a:latin typeface="Roboto" panose="020B0604020202020204" pitchFamily="2" charset="0"/>
              </a:rPr>
              <a:t> </a:t>
            </a:r>
            <a:endParaRPr lang="en-IN" sz="3900">
              <a:solidFill>
                <a:srgbClr val="FFFFFF"/>
              </a:solidFill>
            </a:endParaRPr>
          </a:p>
        </p:txBody>
      </p:sp>
      <p:sp>
        <p:nvSpPr>
          <p:cNvPr id="4" name="Footer Placeholder 3">
            <a:extLst>
              <a:ext uri="{FF2B5EF4-FFF2-40B4-BE49-F238E27FC236}">
                <a16:creationId xmlns:a16="http://schemas.microsoft.com/office/drawing/2014/main" id="{CAEA000A-88B0-489C-95AF-6811A692A7DF}"/>
              </a:ext>
            </a:extLst>
          </p:cNvPr>
          <p:cNvSpPr>
            <a:spLocks noGrp="1"/>
          </p:cNvSpPr>
          <p:nvPr>
            <p:ph type="ftr" sz="quarter" idx="11"/>
          </p:nvPr>
        </p:nvSpPr>
        <p:spPr>
          <a:xfrm>
            <a:off x="4842932" y="6470704"/>
            <a:ext cx="5901459" cy="274320"/>
          </a:xfrm>
        </p:spPr>
        <p:txBody>
          <a:bodyP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FD9A3A7D-30CA-4FE6-B638-642348EA85EA}"/>
              </a:ext>
            </a:extLst>
          </p:cNvPr>
          <p:cNvSpPr>
            <a:spLocks noGrp="1"/>
          </p:cNvSpPr>
          <p:nvPr>
            <p:ph type="sldNum" sz="quarter" idx="12"/>
          </p:nvPr>
        </p:nvSpPr>
        <p:spPr>
          <a:xfrm>
            <a:off x="10837333" y="6470704"/>
            <a:ext cx="973667" cy="274320"/>
          </a:xfrm>
        </p:spPr>
        <p:txBody>
          <a:bodyPr>
            <a:normAutofit/>
          </a:bodyPr>
          <a:lstStyle/>
          <a:p>
            <a:pPr>
              <a:spcAft>
                <a:spcPts val="600"/>
              </a:spcAft>
            </a:pPr>
            <a:fld id="{95CBEC59-7FF9-4688-98DF-89832A0C9025}" type="slidenum">
              <a:rPr lang="en-US" smtClean="0"/>
              <a:pPr>
                <a:spcAft>
                  <a:spcPts val="600"/>
                </a:spcAft>
              </a:pPr>
              <a:t>10</a:t>
            </a:fld>
            <a:endParaRPr lang="en-US"/>
          </a:p>
        </p:txBody>
      </p:sp>
      <p:graphicFrame>
        <p:nvGraphicFramePr>
          <p:cNvPr id="7" name="Content Placeholder 2">
            <a:extLst>
              <a:ext uri="{FF2B5EF4-FFF2-40B4-BE49-F238E27FC236}">
                <a16:creationId xmlns:a16="http://schemas.microsoft.com/office/drawing/2014/main" id="{5C111F20-17CB-82A5-E60D-1A0C0D518B01}"/>
              </a:ext>
            </a:extLst>
          </p:cNvPr>
          <p:cNvGraphicFramePr>
            <a:graphicFrameLocks noGrp="1"/>
          </p:cNvGraphicFramePr>
          <p:nvPr>
            <p:ph idx="1"/>
            <p:extLst>
              <p:ext uri="{D42A27DB-BD31-4B8C-83A1-F6EECF244321}">
                <p14:modId xmlns:p14="http://schemas.microsoft.com/office/powerpoint/2010/main" val="4126370786"/>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55433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286BE877-8405-42B2-A8E4-BF4224E0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F4916F3-5270-48BF-8D54-7990F611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178"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105D5-62F9-4963-9A31-80AD59ABEDBB}"/>
              </a:ext>
            </a:extLst>
          </p:cNvPr>
          <p:cNvSpPr>
            <a:spLocks noGrp="1"/>
          </p:cNvSpPr>
          <p:nvPr>
            <p:ph type="title"/>
          </p:nvPr>
        </p:nvSpPr>
        <p:spPr>
          <a:xfrm>
            <a:off x="7354454" y="640080"/>
            <a:ext cx="4208656" cy="3034857"/>
          </a:xfrm>
        </p:spPr>
        <p:txBody>
          <a:bodyPr vert="horz" lIns="91440" tIns="45720" rIns="91440" bIns="45720" rtlCol="0" anchor="b">
            <a:noAutofit/>
          </a:bodyPr>
          <a:lstStyle/>
          <a:p>
            <a:r>
              <a:rPr lang="en-US" sz="4400" kern="1200" cap="all" spc="200" baseline="0">
                <a:solidFill>
                  <a:srgbClr val="FFFFFF"/>
                </a:solidFill>
                <a:latin typeface="+mj-lt"/>
                <a:ea typeface="+mj-ea"/>
                <a:cs typeface="+mj-cs"/>
              </a:rPr>
              <a:t>THANK YOU</a:t>
            </a:r>
          </a:p>
        </p:txBody>
      </p:sp>
      <p:pic>
        <p:nvPicPr>
          <p:cNvPr id="8" name="Graphic 7" descr="Smiling Face with No Fill">
            <a:extLst>
              <a:ext uri="{FF2B5EF4-FFF2-40B4-BE49-F238E27FC236}">
                <a16:creationId xmlns:a16="http://schemas.microsoft.com/office/drawing/2014/main" id="{6B7080F3-D01D-6912-93D7-942E00AB1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699753"/>
            <a:ext cx="5459470" cy="5459470"/>
          </a:xfrm>
          <a:prstGeom prst="rect">
            <a:avLst/>
          </a:prstGeom>
        </p:spPr>
      </p:pic>
      <p:cxnSp>
        <p:nvCxnSpPr>
          <p:cNvPr id="34" name="Straight Connector 33">
            <a:extLst>
              <a:ext uri="{FF2B5EF4-FFF2-40B4-BE49-F238E27FC236}">
                <a16:creationId xmlns:a16="http://schemas.microsoft.com/office/drawing/2014/main" id="{F49244C8-BD6D-4309-8235-706CBF26EF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06857"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644681F-A30B-4042-AD3E-071AEA377FCD}"/>
              </a:ext>
            </a:extLst>
          </p:cNvPr>
          <p:cNvSpPr>
            <a:spLocks noGrp="1"/>
          </p:cNvSpPr>
          <p:nvPr>
            <p:ph type="ftr" sz="quarter" idx="11"/>
          </p:nvPr>
        </p:nvSpPr>
        <p:spPr>
          <a:xfrm>
            <a:off x="643467" y="6470704"/>
            <a:ext cx="5698985" cy="274320"/>
          </a:xfrm>
        </p:spPr>
        <p:txBody>
          <a:bodyPr vert="horz" lIns="91440" tIns="45720" rIns="91440" bIns="45720" rtlCol="0" anchor="ctr">
            <a:normAutofit/>
          </a:bodyPr>
          <a:lstStyle/>
          <a:p>
            <a:pPr algn="l" defTabSz="914400">
              <a:spcAft>
                <a:spcPts val="600"/>
              </a:spcAft>
            </a:pPr>
            <a:r>
              <a:rPr lang="en-US" kern="1200" cap="all" baseline="0">
                <a:solidFill>
                  <a:schemeClr val="tx1">
                    <a:lumMod val="95000"/>
                    <a:lumOff val="5000"/>
                  </a:schemeClr>
                </a:solidFill>
                <a:latin typeface="+mj-lt"/>
                <a:ea typeface="+mn-ea"/>
                <a:cs typeface="+mn-cs"/>
              </a:rPr>
              <a:t>Presentation Title</a:t>
            </a:r>
          </a:p>
        </p:txBody>
      </p:sp>
      <p:sp>
        <p:nvSpPr>
          <p:cNvPr id="4" name="Slide Number Placeholder 3">
            <a:extLst>
              <a:ext uri="{FF2B5EF4-FFF2-40B4-BE49-F238E27FC236}">
                <a16:creationId xmlns:a16="http://schemas.microsoft.com/office/drawing/2014/main" id="{D9E49C45-E90C-4A4F-B5E3-9F33A18DBAC1}"/>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95CBEC59-7FF9-4688-98DF-89832A0C9025}" type="slidenum">
              <a:rPr lang="en-US" smtClean="0"/>
              <a:pPr defTabSz="914400">
                <a:spcAft>
                  <a:spcPts val="600"/>
                </a:spcAft>
              </a:pPr>
              <a:t>11</a:t>
            </a:fld>
            <a:endParaRPr lang="en-US"/>
          </a:p>
        </p:txBody>
      </p:sp>
    </p:spTree>
    <p:extLst>
      <p:ext uri="{BB962C8B-B14F-4D97-AF65-F5344CB8AC3E}">
        <p14:creationId xmlns:p14="http://schemas.microsoft.com/office/powerpoint/2010/main" val="99847178"/>
      </p:ext>
    </p:extLst>
  </p:cSld>
  <p:clrMapOvr>
    <a:masterClrMapping/>
  </p:clrMapOvr>
  <mc:AlternateContent xmlns:mc="http://schemas.openxmlformats.org/markup-compatibility/2006">
    <mc:Choice xmlns:p14="http://schemas.microsoft.com/office/powerpoint/2010/main" Requires="p14">
      <p:transition spd="slow" p14:dur="1500">
        <p:split orient="vert"/>
        <p:sndAc>
          <p:stSnd>
            <p:snd r:embed="rId2" name="applause.wav"/>
          </p:stSnd>
        </p:sndAc>
      </p:transition>
    </mc:Choice>
    <mc:Fallback>
      <p:transition spd="slow">
        <p:split orient="vert"/>
        <p:sndAc>
          <p:stSnd>
            <p:snd r:embed="rId2"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C686-9F3F-4048-9D7F-662C843E0FAE}"/>
              </a:ext>
            </a:extLst>
          </p:cNvPr>
          <p:cNvSpPr>
            <a:spLocks noGrp="1"/>
          </p:cNvSpPr>
          <p:nvPr>
            <p:ph type="title"/>
          </p:nvPr>
        </p:nvSpPr>
        <p:spPr/>
        <p:txBody>
          <a:bodyPr/>
          <a:lstStyle/>
          <a:p>
            <a:r>
              <a:rPr lang="en-US" dirty="0"/>
              <a:t>WHAT IS BUSINESS INTELLIGENCE</a:t>
            </a:r>
            <a:endParaRPr lang="en-IN" dirty="0"/>
          </a:p>
        </p:txBody>
      </p:sp>
      <p:graphicFrame>
        <p:nvGraphicFramePr>
          <p:cNvPr id="9" name="Content Placeholder 2">
            <a:extLst>
              <a:ext uri="{FF2B5EF4-FFF2-40B4-BE49-F238E27FC236}">
                <a16:creationId xmlns:a16="http://schemas.microsoft.com/office/drawing/2014/main" id="{BC4E9FFB-736B-A53F-148D-B0644DD35CF1}"/>
              </a:ext>
            </a:extLst>
          </p:cNvPr>
          <p:cNvGraphicFramePr>
            <a:graphicFrameLocks noGrp="1"/>
          </p:cNvGraphicFramePr>
          <p:nvPr>
            <p:ph idx="1"/>
          </p:nvPr>
        </p:nvGraphicFramePr>
        <p:xfrm>
          <a:off x="1597131" y="1747717"/>
          <a:ext cx="9844657" cy="4112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A1B2F47C-FD8D-42CD-AE2C-49BE34F29E0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D855D84-9827-4365-988C-E8FF026077DD}"/>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B12151F-7A56-48BC-8DC3-06E2EDA40DFE}"/>
              </a:ext>
            </a:extLst>
          </p:cNvPr>
          <p:cNvSpPr>
            <a:spLocks noGrp="1"/>
          </p:cNvSpPr>
          <p:nvPr>
            <p:ph type="subTitle" idx="13"/>
          </p:nvPr>
        </p:nvSpPr>
        <p:spPr>
          <a:xfrm>
            <a:off x="750915" y="7060941"/>
            <a:ext cx="8997737" cy="692595"/>
          </a:xfrm>
        </p:spPr>
        <p:txBody>
          <a:bodyPr/>
          <a:lstStyle/>
          <a:p>
            <a:endParaRPr lang="en-IN" dirty="0"/>
          </a:p>
        </p:txBody>
      </p:sp>
      <p:sp>
        <p:nvSpPr>
          <p:cNvPr id="7" name="Text Placeholder 6">
            <a:extLst>
              <a:ext uri="{FF2B5EF4-FFF2-40B4-BE49-F238E27FC236}">
                <a16:creationId xmlns:a16="http://schemas.microsoft.com/office/drawing/2014/main" id="{761AB975-564D-46E4-865E-20E987BE1DA0}"/>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3663854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26CE-1F28-43D7-9C93-02C2EA434503}"/>
              </a:ext>
            </a:extLst>
          </p:cNvPr>
          <p:cNvSpPr>
            <a:spLocks noGrp="1"/>
          </p:cNvSpPr>
          <p:nvPr>
            <p:ph type="title"/>
          </p:nvPr>
        </p:nvSpPr>
        <p:spPr>
          <a:xfrm>
            <a:off x="885826" y="546844"/>
            <a:ext cx="10925174" cy="1325563"/>
          </a:xfrm>
        </p:spPr>
        <p:txBody>
          <a:bodyPr>
            <a:normAutofit/>
          </a:bodyPr>
          <a:lstStyle/>
          <a:p>
            <a:r>
              <a:rPr lang="en-US" sz="4400" dirty="0"/>
              <a:t>HOW BUSINESS INTELLIGENCE SYSTEMS are implemented </a:t>
            </a:r>
            <a:endParaRPr lang="en-IN" sz="4400" dirty="0"/>
          </a:p>
        </p:txBody>
      </p:sp>
      <p:graphicFrame>
        <p:nvGraphicFramePr>
          <p:cNvPr id="11" name="Content Placeholder 2">
            <a:extLst>
              <a:ext uri="{FF2B5EF4-FFF2-40B4-BE49-F238E27FC236}">
                <a16:creationId xmlns:a16="http://schemas.microsoft.com/office/drawing/2014/main" id="{5CBC2BD4-2D0F-0DB1-0737-E34E9EABA5AA}"/>
              </a:ext>
            </a:extLst>
          </p:cNvPr>
          <p:cNvGraphicFramePr>
            <a:graphicFrameLocks noGrp="1"/>
          </p:cNvGraphicFramePr>
          <p:nvPr>
            <p:ph idx="1"/>
          </p:nvPr>
        </p:nvGraphicFramePr>
        <p:xfrm>
          <a:off x="1060795" y="1706547"/>
          <a:ext cx="10380993" cy="4243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E745A867-9505-49B6-AACA-39A358FF28B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AFA0C40-D02B-4544-B452-752C0FB63189}"/>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6" name="Subtitle 5">
            <a:extLst>
              <a:ext uri="{FF2B5EF4-FFF2-40B4-BE49-F238E27FC236}">
                <a16:creationId xmlns:a16="http://schemas.microsoft.com/office/drawing/2014/main" id="{399827C1-147E-491D-88DE-88E1662625DB}"/>
              </a:ext>
            </a:extLst>
          </p:cNvPr>
          <p:cNvSpPr>
            <a:spLocks noGrp="1"/>
          </p:cNvSpPr>
          <p:nvPr>
            <p:ph type="subTitle" idx="13"/>
          </p:nvPr>
        </p:nvSpPr>
        <p:spPr>
          <a:xfrm>
            <a:off x="1984484" y="6261566"/>
            <a:ext cx="8997737" cy="692595"/>
          </a:xfrm>
        </p:spPr>
        <p:txBody>
          <a:bodyPr/>
          <a:lstStyle/>
          <a:p>
            <a:endParaRPr lang="en-IN" dirty="0"/>
          </a:p>
        </p:txBody>
      </p:sp>
      <p:sp>
        <p:nvSpPr>
          <p:cNvPr id="7" name="Text Placeholder 6">
            <a:extLst>
              <a:ext uri="{FF2B5EF4-FFF2-40B4-BE49-F238E27FC236}">
                <a16:creationId xmlns:a16="http://schemas.microsoft.com/office/drawing/2014/main" id="{D69E22C8-4F57-48E3-9609-9734A06A0618}"/>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6469577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64" name="Straight Connector 2063">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66" name="Rectangle 2065">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D653C-4A1A-4DC2-B334-65B6741016B0}"/>
              </a:ext>
            </a:extLst>
          </p:cNvPr>
          <p:cNvSpPr>
            <a:spLocks noGrp="1"/>
          </p:cNvSpPr>
          <p:nvPr>
            <p:ph type="title"/>
          </p:nvPr>
        </p:nvSpPr>
        <p:spPr>
          <a:xfrm>
            <a:off x="1024128" y="585216"/>
            <a:ext cx="6007027" cy="1499616"/>
          </a:xfrm>
        </p:spPr>
        <p:txBody>
          <a:bodyPr vert="horz" lIns="91440" tIns="45720" rIns="91440" bIns="45720" rtlCol="0" anchor="ctr">
            <a:normAutofit/>
          </a:bodyPr>
          <a:lstStyle/>
          <a:p>
            <a:r>
              <a:rPr lang="en-US">
                <a:solidFill>
                  <a:srgbClr val="FFFFFF"/>
                </a:solidFill>
              </a:rPr>
              <a:t>History of Business intelligence</a:t>
            </a:r>
          </a:p>
        </p:txBody>
      </p:sp>
      <p:cxnSp>
        <p:nvCxnSpPr>
          <p:cNvPr id="2068" name="Straight Connector 2067">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375EBDA7-B210-45FB-B461-F994EE77173E}"/>
              </a:ext>
            </a:extLst>
          </p:cNvPr>
          <p:cNvSpPr>
            <a:spLocks noGrp="1"/>
          </p:cNvSpPr>
          <p:nvPr>
            <p:ph type="body" sz="quarter" idx="14"/>
          </p:nvPr>
        </p:nvSpPr>
        <p:spPr>
          <a:xfrm>
            <a:off x="1024128" y="2266950"/>
            <a:ext cx="6007027" cy="4023360"/>
          </a:xfrm>
        </p:spPr>
        <p:txBody>
          <a:bodyPr vert="horz" lIns="45720" tIns="45720" rIns="45720" bIns="45720" rtlCol="0">
            <a:noAutofit/>
          </a:bodyPr>
          <a:lstStyle/>
          <a:p>
            <a:r>
              <a:rPr lang="en-US" sz="3600" b="0" i="0" dirty="0">
                <a:solidFill>
                  <a:srgbClr val="FFFFFF"/>
                </a:solidFill>
                <a:effectLst/>
              </a:rPr>
              <a:t>The first use of the term “Business </a:t>
            </a:r>
            <a:r>
              <a:rPr lang="en-US" sz="3600" i="0" dirty="0">
                <a:solidFill>
                  <a:srgbClr val="FFFFFF"/>
                </a:solidFill>
              </a:rPr>
              <a:t>I</a:t>
            </a:r>
            <a:r>
              <a:rPr lang="en-US" sz="3600" b="0" i="0" dirty="0">
                <a:solidFill>
                  <a:srgbClr val="FFFFFF"/>
                </a:solidFill>
                <a:effectLst/>
              </a:rPr>
              <a:t>ntelligence” is widely attributed to Mr. Richard Miller Devens, in his book</a:t>
            </a:r>
            <a:r>
              <a:rPr lang="en-US" sz="3600" b="0" i="0" dirty="0">
                <a:solidFill>
                  <a:schemeClr val="bg1"/>
                </a:solidFill>
                <a:effectLst/>
              </a:rPr>
              <a:t> </a:t>
            </a:r>
            <a:r>
              <a:rPr lang="en-US" sz="3600" b="0" i="0" u="sng" dirty="0" err="1">
                <a:solidFill>
                  <a:schemeClr val="bg1"/>
                </a:solidFill>
                <a:effectLst/>
                <a:hlinkClick r:id="rId2">
                  <a:extLst>
                    <a:ext uri="{A12FA001-AC4F-418D-AE19-62706E023703}">
                      <ahyp:hlinkClr xmlns:ahyp="http://schemas.microsoft.com/office/drawing/2018/hyperlinkcolor" val="tx"/>
                    </a:ext>
                  </a:extLst>
                </a:hlinkClick>
              </a:rPr>
              <a:t>Cyclopædia</a:t>
            </a:r>
            <a:r>
              <a:rPr lang="en-US" sz="3600" b="0" i="0" u="sng" dirty="0">
                <a:solidFill>
                  <a:schemeClr val="bg1"/>
                </a:solidFill>
                <a:effectLst/>
                <a:hlinkClick r:id="rId2">
                  <a:extLst>
                    <a:ext uri="{A12FA001-AC4F-418D-AE19-62706E023703}">
                      <ahyp:hlinkClr xmlns:ahyp="http://schemas.microsoft.com/office/drawing/2018/hyperlinkcolor" val="tx"/>
                    </a:ext>
                  </a:extLst>
                </a:hlinkClick>
              </a:rPr>
              <a:t> of Commercial and Business Anecdotes</a:t>
            </a:r>
            <a:br>
              <a:rPr lang="en-US" sz="3600" b="0" i="0" u="sng" dirty="0">
                <a:solidFill>
                  <a:srgbClr val="FFFFFF"/>
                </a:solidFill>
                <a:effectLst/>
              </a:rPr>
            </a:br>
            <a:endParaRPr lang="en-US" sz="3600" dirty="0">
              <a:solidFill>
                <a:srgbClr val="FFFFFF"/>
              </a:solidFill>
            </a:endParaRPr>
          </a:p>
        </p:txBody>
      </p:sp>
      <p:sp>
        <p:nvSpPr>
          <p:cNvPr id="3" name="Footer Placeholder 2">
            <a:extLst>
              <a:ext uri="{FF2B5EF4-FFF2-40B4-BE49-F238E27FC236}">
                <a16:creationId xmlns:a16="http://schemas.microsoft.com/office/drawing/2014/main" id="{146D2259-454D-463D-B3A9-4CA3FAF5184F}"/>
              </a:ext>
            </a:extLst>
          </p:cNvPr>
          <p:cNvSpPr>
            <a:spLocks noGrp="1"/>
          </p:cNvSpPr>
          <p:nvPr>
            <p:ph type="ftr" sz="quarter" idx="11"/>
          </p:nvPr>
        </p:nvSpPr>
        <p:spPr>
          <a:xfrm>
            <a:off x="3118103" y="6470704"/>
            <a:ext cx="3913051" cy="274320"/>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j-lt"/>
                <a:ea typeface="+mn-ea"/>
                <a:cs typeface="+mn-cs"/>
              </a:rPr>
              <a:t>Presentation Title</a:t>
            </a:r>
          </a:p>
        </p:txBody>
      </p:sp>
      <p:pic>
        <p:nvPicPr>
          <p:cNvPr id="2050" name="Picture 2" descr="See the source image">
            <a:extLst>
              <a:ext uri="{FF2B5EF4-FFF2-40B4-BE49-F238E27FC236}">
                <a16:creationId xmlns:a16="http://schemas.microsoft.com/office/drawing/2014/main" id="{5CF7842F-D9AD-4697-B9D0-C87F82AABFCA}"/>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3657" r="18355"/>
          <a:stretch/>
        </p:blipFill>
        <p:spPr bwMode="auto">
          <a:xfrm>
            <a:off x="7552266" y="10"/>
            <a:ext cx="4639734"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25AEAB4-C00C-47D0-A1E1-45236B70849A}"/>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95CBEC59-7FF9-4688-98DF-89832A0C9025}" type="slidenum">
              <a:rPr lang="en-US">
                <a:solidFill>
                  <a:srgbClr val="FFFFFF"/>
                </a:solidFill>
              </a:rPr>
              <a:pPr defTabSz="914400">
                <a:spcAft>
                  <a:spcPts val="600"/>
                </a:spcAft>
              </a:pPr>
              <a:t>4</a:t>
            </a:fld>
            <a:endParaRPr lang="en-US">
              <a:solidFill>
                <a:srgbClr val="FFFFFF"/>
              </a:solidFill>
            </a:endParaRPr>
          </a:p>
        </p:txBody>
      </p:sp>
    </p:spTree>
    <p:extLst>
      <p:ext uri="{BB962C8B-B14F-4D97-AF65-F5344CB8AC3E}">
        <p14:creationId xmlns:p14="http://schemas.microsoft.com/office/powerpoint/2010/main" val="427680470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9DBD-55CE-494C-8662-167E7131C6D0}"/>
              </a:ext>
            </a:extLst>
          </p:cNvPr>
          <p:cNvSpPr>
            <a:spLocks noGrp="1"/>
          </p:cNvSpPr>
          <p:nvPr>
            <p:ph type="title"/>
          </p:nvPr>
        </p:nvSpPr>
        <p:spPr/>
        <p:txBody>
          <a:bodyPr/>
          <a:lstStyle/>
          <a:p>
            <a:r>
              <a:rPr lang="en-US" dirty="0"/>
              <a:t>ETL</a:t>
            </a:r>
            <a:endParaRPr lang="en-IN" dirty="0"/>
          </a:p>
        </p:txBody>
      </p:sp>
      <p:graphicFrame>
        <p:nvGraphicFramePr>
          <p:cNvPr id="10" name="Content Placeholder 2">
            <a:extLst>
              <a:ext uri="{FF2B5EF4-FFF2-40B4-BE49-F238E27FC236}">
                <a16:creationId xmlns:a16="http://schemas.microsoft.com/office/drawing/2014/main" id="{A6C71EA0-C8EF-911D-C65D-555557D267F7}"/>
              </a:ext>
            </a:extLst>
          </p:cNvPr>
          <p:cNvGraphicFramePr>
            <a:graphicFrameLocks noGrp="1"/>
          </p:cNvGraphicFramePr>
          <p:nvPr>
            <p:ph idx="1"/>
            <p:extLst>
              <p:ext uri="{D42A27DB-BD31-4B8C-83A1-F6EECF244321}">
                <p14:modId xmlns:p14="http://schemas.microsoft.com/office/powerpoint/2010/main" val="2587698026"/>
              </p:ext>
            </p:extLst>
          </p:nvPr>
        </p:nvGraphicFramePr>
        <p:xfrm>
          <a:off x="1527522" y="1872406"/>
          <a:ext cx="9475758" cy="3878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9C8A26D-BB32-4E04-BC45-B1812093C4B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15BD773-9E02-4217-8EEB-3859BC9FF693}"/>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6" name="Subtitle 5">
            <a:extLst>
              <a:ext uri="{FF2B5EF4-FFF2-40B4-BE49-F238E27FC236}">
                <a16:creationId xmlns:a16="http://schemas.microsoft.com/office/drawing/2014/main" id="{0B66F823-16B4-4050-9730-6C84733E6BD2}"/>
              </a:ext>
            </a:extLst>
          </p:cNvPr>
          <p:cNvSpPr>
            <a:spLocks noGrp="1"/>
          </p:cNvSpPr>
          <p:nvPr>
            <p:ph type="subTitle" idx="13"/>
          </p:nvPr>
        </p:nvSpPr>
        <p:spPr>
          <a:xfrm>
            <a:off x="1441795" y="5995666"/>
            <a:ext cx="8997737" cy="692595"/>
          </a:xfrm>
        </p:spPr>
        <p:txBody>
          <a:bodyPr/>
          <a:lstStyle/>
          <a:p>
            <a:endParaRPr lang="en-IN" dirty="0"/>
          </a:p>
        </p:txBody>
      </p:sp>
      <p:sp>
        <p:nvSpPr>
          <p:cNvPr id="7" name="Text Placeholder 6">
            <a:extLst>
              <a:ext uri="{FF2B5EF4-FFF2-40B4-BE49-F238E27FC236}">
                <a16:creationId xmlns:a16="http://schemas.microsoft.com/office/drawing/2014/main" id="{8FDF6BB9-6EF4-4D0C-BBD0-7FD5D53F4140}"/>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01307664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93" name="Straight Connector 309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FE5B00-A9B2-4102-8549-81645B0E38E0}"/>
              </a:ext>
            </a:extLst>
          </p:cNvPr>
          <p:cNvSpPr>
            <a:spLocks noGrp="1"/>
          </p:cNvSpPr>
          <p:nvPr>
            <p:ph type="title"/>
          </p:nvPr>
        </p:nvSpPr>
        <p:spPr>
          <a:xfrm>
            <a:off x="1024128" y="585216"/>
            <a:ext cx="5867061" cy="1499616"/>
          </a:xfrm>
        </p:spPr>
        <p:txBody>
          <a:bodyPr vert="horz" lIns="91440" tIns="45720" rIns="91440" bIns="45720" rtlCol="0" anchor="ctr">
            <a:normAutofit/>
          </a:bodyPr>
          <a:lstStyle/>
          <a:p>
            <a:pPr algn="l"/>
            <a:r>
              <a:rPr lang="en-US" spc="100" dirty="0"/>
              <a:t>DATA WAREHOUSING</a:t>
            </a:r>
          </a:p>
        </p:txBody>
      </p:sp>
      <p:pic>
        <p:nvPicPr>
          <p:cNvPr id="3074" name="Picture 2">
            <a:extLst>
              <a:ext uri="{FF2B5EF4-FFF2-40B4-BE49-F238E27FC236}">
                <a16:creationId xmlns:a16="http://schemas.microsoft.com/office/drawing/2014/main" id="{226B9B62-93B4-4219-9104-6C3FF9DDDA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4128" y="2791670"/>
            <a:ext cx="5867061" cy="2874860"/>
          </a:xfrm>
          <a:prstGeom prst="rect">
            <a:avLst/>
          </a:prstGeom>
          <a:noFill/>
          <a:extLst>
            <a:ext uri="{909E8E84-426E-40DD-AFC4-6F175D3DCCD1}">
              <a14:hiddenFill xmlns:a14="http://schemas.microsoft.com/office/drawing/2010/main">
                <a:solidFill>
                  <a:srgbClr val="FFFFFF"/>
                </a:solidFill>
              </a14:hiddenFill>
            </a:ext>
          </a:extLst>
        </p:spPr>
      </p:pic>
      <p:sp>
        <p:nvSpPr>
          <p:cNvPr id="3095" name="Rectangle 3094">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664A0A1-8FB6-44A6-A09C-768A6AFB2354}"/>
              </a:ext>
            </a:extLst>
          </p:cNvPr>
          <p:cNvSpPr>
            <a:spLocks noGrp="1"/>
          </p:cNvSpPr>
          <p:nvPr>
            <p:ph type="body" sz="half" idx="2"/>
          </p:nvPr>
        </p:nvSpPr>
        <p:spPr>
          <a:xfrm>
            <a:off x="8021490" y="585216"/>
            <a:ext cx="3527043" cy="5586984"/>
          </a:xfrm>
        </p:spPr>
        <p:txBody>
          <a:bodyPr vert="horz" lIns="45720" tIns="45720" rIns="45720" bIns="45720" rtlCol="0" anchor="ctr">
            <a:normAutofit/>
          </a:bodyPr>
          <a:lstStyle/>
          <a:p>
            <a:pPr marL="285750" indent="-285750">
              <a:lnSpc>
                <a:spcPct val="90000"/>
              </a:lnSpc>
              <a:buFont typeface="Arial" panose="020B0604020202020204" pitchFamily="34" charset="0"/>
              <a:buChar char="•"/>
            </a:pPr>
            <a:r>
              <a:rPr lang="en-US" sz="2000" dirty="0">
                <a:solidFill>
                  <a:srgbClr val="FFFFFF"/>
                </a:solidFill>
                <a:effectLst/>
              </a:rPr>
              <a:t>Data warehouse is a central repository or historical database which loads or extract data from different sources (databases) and stores in one single place called Data warehouse. it is very helpful for making informed or business decision.</a:t>
            </a:r>
          </a:p>
          <a:p>
            <a:pPr>
              <a:lnSpc>
                <a:spcPct val="90000"/>
              </a:lnSpc>
            </a:pPr>
            <a:br>
              <a:rPr lang="en-US" sz="2000" dirty="0">
                <a:solidFill>
                  <a:srgbClr val="FFFFFF"/>
                </a:solidFill>
                <a:effectLst/>
              </a:rPr>
            </a:br>
            <a:endParaRPr lang="en-US" sz="2000" dirty="0">
              <a:solidFill>
                <a:srgbClr val="FFFFFF"/>
              </a:solidFill>
              <a:effectLst/>
            </a:endParaRPr>
          </a:p>
          <a:p>
            <a:pPr marL="285750" indent="-285750">
              <a:lnSpc>
                <a:spcPct val="90000"/>
              </a:lnSpc>
              <a:buFont typeface="Arial" panose="020B0604020202020204" pitchFamily="34" charset="0"/>
              <a:buChar char="•"/>
            </a:pPr>
            <a:r>
              <a:rPr lang="en-US" sz="2000" dirty="0">
                <a:solidFill>
                  <a:srgbClr val="FFFFFF"/>
                </a:solidFill>
                <a:effectLst/>
              </a:rPr>
              <a:t>Data warehousing should be done so that the data stored remains secure, reliable, and can be easily retrieved and managed.</a:t>
            </a:r>
          </a:p>
          <a:p>
            <a:pPr>
              <a:lnSpc>
                <a:spcPct val="90000"/>
              </a:lnSpc>
            </a:pPr>
            <a:endParaRPr lang="en-US" sz="2000" dirty="0">
              <a:solidFill>
                <a:srgbClr val="FFFFFF"/>
              </a:solidFill>
            </a:endParaRPr>
          </a:p>
        </p:txBody>
      </p:sp>
      <p:sp>
        <p:nvSpPr>
          <p:cNvPr id="5" name="Footer Placeholder 4">
            <a:extLst>
              <a:ext uri="{FF2B5EF4-FFF2-40B4-BE49-F238E27FC236}">
                <a16:creationId xmlns:a16="http://schemas.microsoft.com/office/drawing/2014/main" id="{882E908A-4715-4FCD-9C65-9E6A3F33296C}"/>
              </a:ext>
            </a:extLst>
          </p:cNvPr>
          <p:cNvSpPr>
            <a:spLocks noGrp="1"/>
          </p:cNvSpPr>
          <p:nvPr>
            <p:ph type="ftr" sz="quarter" idx="11"/>
          </p:nvPr>
        </p:nvSpPr>
        <p:spPr>
          <a:xfrm>
            <a:off x="1024128" y="6470704"/>
            <a:ext cx="5901459" cy="274320"/>
          </a:xfrm>
        </p:spPr>
        <p:txBody>
          <a:bodyPr vert="horz" lIns="91440" tIns="45720" rIns="91440" bIns="45720" rtlCol="0" anchor="ctr">
            <a:normAutofit/>
          </a:bodyPr>
          <a:lstStyle/>
          <a:p>
            <a:pPr algn="l" defTabSz="914400">
              <a:spcAft>
                <a:spcPts val="600"/>
              </a:spcAft>
            </a:pPr>
            <a:r>
              <a:rPr lang="en-US" kern="1200" cap="all" baseline="0">
                <a:solidFill>
                  <a:schemeClr val="tx1">
                    <a:lumMod val="95000"/>
                    <a:lumOff val="5000"/>
                  </a:schemeClr>
                </a:solidFill>
                <a:latin typeface="+mj-lt"/>
                <a:ea typeface="+mn-ea"/>
                <a:cs typeface="+mn-cs"/>
              </a:rPr>
              <a:t>Presentation Title</a:t>
            </a:r>
          </a:p>
        </p:txBody>
      </p:sp>
      <p:sp>
        <p:nvSpPr>
          <p:cNvPr id="6" name="Slide Number Placeholder 5">
            <a:extLst>
              <a:ext uri="{FF2B5EF4-FFF2-40B4-BE49-F238E27FC236}">
                <a16:creationId xmlns:a16="http://schemas.microsoft.com/office/drawing/2014/main" id="{969EBC6A-5E6E-405E-963C-85DF4DFC6B45}"/>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95CBEC59-7FF9-4688-98DF-89832A0C9025}" type="slidenum">
              <a:rPr lang="en-US" smtClean="0"/>
              <a:pPr defTabSz="914400">
                <a:spcAft>
                  <a:spcPts val="600"/>
                </a:spcAft>
              </a:pPr>
              <a:t>6</a:t>
            </a:fld>
            <a:endParaRPr lang="en-US"/>
          </a:p>
        </p:txBody>
      </p:sp>
    </p:spTree>
    <p:extLst>
      <p:ext uri="{BB962C8B-B14F-4D97-AF65-F5344CB8AC3E}">
        <p14:creationId xmlns:p14="http://schemas.microsoft.com/office/powerpoint/2010/main" val="15409666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1">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DC4D3-D9E9-43F0-B165-483A90B05E21}"/>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endParaRPr lang="en-US" sz="3100" dirty="0">
              <a:solidFill>
                <a:srgbClr val="FFFFFF"/>
              </a:solidFill>
            </a:endParaRPr>
          </a:p>
        </p:txBody>
      </p:sp>
      <p:pic>
        <p:nvPicPr>
          <p:cNvPr id="7" name="Picture 2" descr="Diagram&#10;&#10;Description automatically generated">
            <a:extLst>
              <a:ext uri="{FF2B5EF4-FFF2-40B4-BE49-F238E27FC236}">
                <a16:creationId xmlns:a16="http://schemas.microsoft.com/office/drawing/2014/main" id="{3449F742-0B68-45EC-8735-EDAA0E07136D}"/>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t="7368" r="1" b="7369"/>
          <a:stretch/>
        </p:blipFill>
        <p:spPr bwMode="auto">
          <a:xfrm>
            <a:off x="327547" y="321732"/>
            <a:ext cx="7058306" cy="485986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5F62A64-415A-4360-BF20-A143635A531B}"/>
              </a:ext>
            </a:extLst>
          </p:cNvPr>
          <p:cNvSpPr>
            <a:spLocks noGrp="1"/>
          </p:cNvSpPr>
          <p:nvPr>
            <p:ph type="ftr" sz="quarter" idx="11"/>
          </p:nvPr>
        </p:nvSpPr>
        <p:spPr>
          <a:xfrm>
            <a:off x="5626825" y="6535157"/>
            <a:ext cx="5117566" cy="274320"/>
          </a:xfrm>
        </p:spPr>
        <p:txBody>
          <a:bodyPr vert="horz" lIns="91440" tIns="45720" rIns="91440" bIns="45720" rtlCol="0" anchor="ctr">
            <a:normAutofit/>
          </a:bodyPr>
          <a:lstStyle/>
          <a:p>
            <a:pPr defTabSz="914400">
              <a:spcAft>
                <a:spcPts val="600"/>
              </a:spcAft>
            </a:pPr>
            <a:r>
              <a:rPr lang="en-US" kern="1200" cap="all" baseline="0">
                <a:solidFill>
                  <a:schemeClr val="tx1">
                    <a:lumMod val="95000"/>
                    <a:lumOff val="5000"/>
                  </a:schemeClr>
                </a:solidFill>
                <a:latin typeface="+mj-lt"/>
                <a:ea typeface="+mn-ea"/>
                <a:cs typeface="+mn-cs"/>
              </a:rPr>
              <a:t>Presentation Title</a:t>
            </a:r>
          </a:p>
        </p:txBody>
      </p:sp>
      <p:sp>
        <p:nvSpPr>
          <p:cNvPr id="4" name="Slide Number Placeholder 3">
            <a:extLst>
              <a:ext uri="{FF2B5EF4-FFF2-40B4-BE49-F238E27FC236}">
                <a16:creationId xmlns:a16="http://schemas.microsoft.com/office/drawing/2014/main" id="{075D811B-553E-4C61-A1FE-46CA4C11C8BA}"/>
              </a:ext>
            </a:extLst>
          </p:cNvPr>
          <p:cNvSpPr>
            <a:spLocks noGrp="1"/>
          </p:cNvSpPr>
          <p:nvPr>
            <p:ph type="sldNum" sz="quarter" idx="12"/>
          </p:nvPr>
        </p:nvSpPr>
        <p:spPr>
          <a:xfrm>
            <a:off x="10837333" y="6535157"/>
            <a:ext cx="973667" cy="274320"/>
          </a:xfrm>
        </p:spPr>
        <p:txBody>
          <a:bodyPr vert="horz" lIns="91440" tIns="45720" rIns="91440" bIns="45720" rtlCol="0" anchor="ctr">
            <a:normAutofit/>
          </a:bodyPr>
          <a:lstStyle/>
          <a:p>
            <a:pPr defTabSz="914400">
              <a:spcAft>
                <a:spcPts val="600"/>
              </a:spcAft>
            </a:pPr>
            <a:fld id="{95CBEC59-7FF9-4688-98DF-89832A0C9025}" type="slidenum">
              <a:rPr lang="en-US" smtClean="0"/>
              <a:pPr defTabSz="914400">
                <a:spcAft>
                  <a:spcPts val="600"/>
                </a:spcAft>
              </a:pPr>
              <a:t>7</a:t>
            </a:fld>
            <a:endParaRPr lang="en-US"/>
          </a:p>
        </p:txBody>
      </p:sp>
      <p:sp>
        <p:nvSpPr>
          <p:cNvPr id="20"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53FA2570-A2D8-4CD1-BF98-3EBD04ECC39E}"/>
              </a:ext>
            </a:extLst>
          </p:cNvPr>
          <p:cNvSpPr>
            <a:spLocks noGrp="1"/>
          </p:cNvSpPr>
          <p:nvPr>
            <p:ph type="body" sz="quarter" idx="14"/>
          </p:nvPr>
        </p:nvSpPr>
        <p:spPr>
          <a:xfrm>
            <a:off x="8029319" y="917725"/>
            <a:ext cx="3424739" cy="4852362"/>
          </a:xfrm>
        </p:spPr>
        <p:txBody>
          <a:bodyPr vert="horz" lIns="45720" tIns="45720" rIns="45720" bIns="45720" rtlCol="0" anchor="ctr">
            <a:normAutofit/>
          </a:bodyPr>
          <a:lstStyle/>
          <a:p>
            <a:r>
              <a:rPr lang="en-US" sz="3200" b="0" i="0">
                <a:solidFill>
                  <a:srgbClr val="FFFFFF"/>
                </a:solidFill>
                <a:effectLst/>
              </a:rPr>
              <a:t>A data mart is a subset of a data warehouse focused on a particular line of business, department, or subject area.</a:t>
            </a:r>
            <a:endParaRPr lang="en-US" sz="3200" dirty="0">
              <a:solidFill>
                <a:srgbClr val="FFFFFF"/>
              </a:solidFill>
            </a:endParaRPr>
          </a:p>
        </p:txBody>
      </p:sp>
    </p:spTree>
    <p:extLst>
      <p:ext uri="{BB962C8B-B14F-4D97-AF65-F5344CB8AC3E}">
        <p14:creationId xmlns:p14="http://schemas.microsoft.com/office/powerpoint/2010/main" val="17167747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A596FE-FDCB-4CA0-AF19-64C8E81C4008}"/>
              </a:ext>
            </a:extLst>
          </p:cNvPr>
          <p:cNvSpPr>
            <a:spLocks noGrp="1"/>
          </p:cNvSpPr>
          <p:nvPr>
            <p:ph type="title"/>
          </p:nvPr>
        </p:nvSpPr>
        <p:spPr>
          <a:xfrm>
            <a:off x="643468" y="643467"/>
            <a:ext cx="3415612" cy="5571066"/>
          </a:xfrm>
        </p:spPr>
        <p:txBody>
          <a:bodyPr>
            <a:normAutofit/>
          </a:bodyPr>
          <a:lstStyle/>
          <a:p>
            <a:r>
              <a:rPr lang="en-US" b="1">
                <a:solidFill>
                  <a:srgbClr val="FFFFFF"/>
                </a:solidFill>
                <a:effectLst/>
                <a:latin typeface="-apple-system"/>
              </a:rPr>
              <a:t>Benefits of a data mart</a:t>
            </a:r>
            <a:br>
              <a:rPr lang="en-US" b="1">
                <a:solidFill>
                  <a:srgbClr val="FFFFFF"/>
                </a:solidFill>
                <a:effectLst/>
                <a:latin typeface="-apple-system"/>
              </a:rPr>
            </a:br>
            <a:endParaRPr lang="en-IN">
              <a:solidFill>
                <a:srgbClr val="FFFFFF"/>
              </a:solidFill>
            </a:endParaRPr>
          </a:p>
        </p:txBody>
      </p:sp>
      <p:sp>
        <p:nvSpPr>
          <p:cNvPr id="4" name="Footer Placeholder 3">
            <a:extLst>
              <a:ext uri="{FF2B5EF4-FFF2-40B4-BE49-F238E27FC236}">
                <a16:creationId xmlns:a16="http://schemas.microsoft.com/office/drawing/2014/main" id="{AACC0486-6DBE-48BE-B7D4-8632EE4C02DC}"/>
              </a:ext>
            </a:extLst>
          </p:cNvPr>
          <p:cNvSpPr>
            <a:spLocks noGrp="1"/>
          </p:cNvSpPr>
          <p:nvPr>
            <p:ph type="ftr" sz="quarter" idx="11"/>
          </p:nvPr>
        </p:nvSpPr>
        <p:spPr>
          <a:xfrm>
            <a:off x="4842932" y="6470704"/>
            <a:ext cx="5901459" cy="274320"/>
          </a:xfrm>
        </p:spPr>
        <p:txBody>
          <a:bodyP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AE478B39-0CF1-4614-8634-E5A516D7A5F8}"/>
              </a:ext>
            </a:extLst>
          </p:cNvPr>
          <p:cNvSpPr>
            <a:spLocks noGrp="1"/>
          </p:cNvSpPr>
          <p:nvPr>
            <p:ph type="sldNum" sz="quarter" idx="12"/>
          </p:nvPr>
        </p:nvSpPr>
        <p:spPr>
          <a:xfrm>
            <a:off x="10837333" y="6470704"/>
            <a:ext cx="973667" cy="274320"/>
          </a:xfrm>
        </p:spPr>
        <p:txBody>
          <a:bodyPr>
            <a:normAutofit/>
          </a:bodyPr>
          <a:lstStyle/>
          <a:p>
            <a:pPr>
              <a:spcAft>
                <a:spcPts val="600"/>
              </a:spcAft>
            </a:pPr>
            <a:fld id="{95CBEC59-7FF9-4688-98DF-89832A0C9025}" type="slidenum">
              <a:rPr lang="en-US" smtClean="0"/>
              <a:pPr>
                <a:spcAft>
                  <a:spcPts val="600"/>
                </a:spcAft>
              </a:pPr>
              <a:t>8</a:t>
            </a:fld>
            <a:endParaRPr lang="en-US"/>
          </a:p>
        </p:txBody>
      </p:sp>
      <p:graphicFrame>
        <p:nvGraphicFramePr>
          <p:cNvPr id="7" name="Content Placeholder 2">
            <a:extLst>
              <a:ext uri="{FF2B5EF4-FFF2-40B4-BE49-F238E27FC236}">
                <a16:creationId xmlns:a16="http://schemas.microsoft.com/office/drawing/2014/main" id="{CDAA65C3-7A11-EC25-E401-7DCC907B6E1F}"/>
              </a:ext>
            </a:extLst>
          </p:cNvPr>
          <p:cNvGraphicFramePr>
            <a:graphicFrameLocks noGrp="1"/>
          </p:cNvGraphicFramePr>
          <p:nvPr>
            <p:ph idx="1"/>
            <p:extLst>
              <p:ext uri="{D42A27DB-BD31-4B8C-83A1-F6EECF244321}">
                <p14:modId xmlns:p14="http://schemas.microsoft.com/office/powerpoint/2010/main" val="234977792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7795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34" name="Straight Connector 513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36" name="Rectangle 513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D04AC-E946-4920-A310-E08A07510333}"/>
              </a:ext>
            </a:extLst>
          </p:cNvPr>
          <p:cNvSpPr>
            <a:spLocks noGrp="1"/>
          </p:cNvSpPr>
          <p:nvPr>
            <p:ph type="title"/>
          </p:nvPr>
        </p:nvSpPr>
        <p:spPr>
          <a:xfrm>
            <a:off x="1024129" y="585216"/>
            <a:ext cx="3779085" cy="1499616"/>
          </a:xfrm>
        </p:spPr>
        <p:txBody>
          <a:bodyPr vert="horz" lIns="91440" tIns="45720" rIns="91440" bIns="45720" rtlCol="0" anchor="ctr">
            <a:normAutofit/>
          </a:bodyPr>
          <a:lstStyle/>
          <a:p>
            <a:pPr algn="l"/>
            <a:r>
              <a:rPr lang="en-US" spc="100" dirty="0">
                <a:solidFill>
                  <a:srgbClr val="FFFFFF"/>
                </a:solidFill>
              </a:rPr>
              <a:t>OLTP VS OLAP</a:t>
            </a:r>
          </a:p>
        </p:txBody>
      </p:sp>
      <p:cxnSp>
        <p:nvCxnSpPr>
          <p:cNvPr id="5138" name="Straight Connector 513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41BA2BE-97AC-4D37-B235-A07B0A097D16}"/>
              </a:ext>
            </a:extLst>
          </p:cNvPr>
          <p:cNvSpPr>
            <a:spLocks noGrp="1"/>
          </p:cNvSpPr>
          <p:nvPr>
            <p:ph type="body" sz="half" idx="2"/>
          </p:nvPr>
        </p:nvSpPr>
        <p:spPr>
          <a:xfrm>
            <a:off x="571507" y="1740724"/>
            <a:ext cx="4244334" cy="4477196"/>
          </a:xfrm>
        </p:spPr>
        <p:txBody>
          <a:bodyPr vert="horz" lIns="45720" tIns="45720" rIns="45720" bIns="45720" rtlCol="0">
            <a:normAutofit/>
          </a:bodyPr>
          <a:lstStyle/>
          <a:p>
            <a:pPr>
              <a:lnSpc>
                <a:spcPct val="90000"/>
              </a:lnSpc>
            </a:pPr>
            <a:r>
              <a:rPr lang="en-US" sz="2400" b="0" i="0" dirty="0">
                <a:solidFill>
                  <a:srgbClr val="FFFFFF"/>
                </a:solidFill>
                <a:effectLst/>
              </a:rPr>
              <a:t>OLAP-Online Analytical Processing, a category of software tools which provide analysis of data for business decisions.</a:t>
            </a:r>
          </a:p>
          <a:p>
            <a:pPr>
              <a:lnSpc>
                <a:spcPct val="90000"/>
              </a:lnSpc>
            </a:pPr>
            <a:endParaRPr lang="en-US" sz="2400" dirty="0">
              <a:solidFill>
                <a:srgbClr val="FFFFFF"/>
              </a:solidFill>
            </a:endParaRPr>
          </a:p>
          <a:p>
            <a:pPr>
              <a:lnSpc>
                <a:spcPct val="90000"/>
              </a:lnSpc>
            </a:pPr>
            <a:endParaRPr lang="en-US" sz="2400" dirty="0">
              <a:solidFill>
                <a:srgbClr val="FFFFFF"/>
              </a:solidFill>
            </a:endParaRPr>
          </a:p>
          <a:p>
            <a:pPr>
              <a:lnSpc>
                <a:spcPct val="90000"/>
              </a:lnSpc>
            </a:pPr>
            <a:r>
              <a:rPr lang="en-US" sz="2400" b="0" i="0" dirty="0">
                <a:solidFill>
                  <a:srgbClr val="FFFFFF"/>
                </a:solidFill>
                <a:effectLst/>
              </a:rPr>
              <a:t>OLTP-Online transaction processing shortly known as OLTP supports transaction-oriented applications in a 3-tier architecture.</a:t>
            </a:r>
          </a:p>
        </p:txBody>
      </p:sp>
      <p:pic>
        <p:nvPicPr>
          <p:cNvPr id="5122" name="Picture 2">
            <a:extLst>
              <a:ext uri="{FF2B5EF4-FFF2-40B4-BE49-F238E27FC236}">
                <a16:creationId xmlns:a16="http://schemas.microsoft.com/office/drawing/2014/main" id="{7DA1C7DA-28F3-4FA5-9969-F8C6181487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15541" y="2200275"/>
            <a:ext cx="6674889" cy="275339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E3909718-CE6D-48EC-B754-95EC07DCDCF6}"/>
              </a:ext>
            </a:extLst>
          </p:cNvPr>
          <p:cNvSpPr>
            <a:spLocks noGrp="1"/>
          </p:cNvSpPr>
          <p:nvPr>
            <p:ph type="ftr" sz="quarter" idx="11"/>
          </p:nvPr>
        </p:nvSpPr>
        <p:spPr>
          <a:xfrm>
            <a:off x="4842932" y="6470704"/>
            <a:ext cx="5901459" cy="274320"/>
          </a:xfrm>
        </p:spPr>
        <p:txBody>
          <a:bodyPr vert="horz" lIns="91440" tIns="45720" rIns="91440" bIns="45720" rtlCol="0" anchor="ctr">
            <a:normAutofit/>
          </a:bodyPr>
          <a:lstStyle/>
          <a:p>
            <a:pPr defTabSz="914400">
              <a:spcAft>
                <a:spcPts val="600"/>
              </a:spcAft>
            </a:pPr>
            <a:r>
              <a:rPr lang="en-US" kern="1200" cap="all" baseline="0" dirty="0">
                <a:solidFill>
                  <a:schemeClr val="tx1">
                    <a:lumMod val="95000"/>
                    <a:lumOff val="5000"/>
                  </a:schemeClr>
                </a:solidFill>
                <a:latin typeface="+mj-lt"/>
                <a:ea typeface="+mn-ea"/>
                <a:cs typeface="+mn-cs"/>
              </a:rPr>
              <a:t>Presentation Title</a:t>
            </a:r>
          </a:p>
        </p:txBody>
      </p:sp>
      <p:sp>
        <p:nvSpPr>
          <p:cNvPr id="6" name="Slide Number Placeholder 5">
            <a:extLst>
              <a:ext uri="{FF2B5EF4-FFF2-40B4-BE49-F238E27FC236}">
                <a16:creationId xmlns:a16="http://schemas.microsoft.com/office/drawing/2014/main" id="{2F3BCB0D-CB7C-451C-9F4A-6D17AE299BA6}"/>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95CBEC59-7FF9-4688-98DF-89832A0C9025}" type="slidenum">
              <a:rPr lang="en-US" smtClean="0"/>
              <a:pPr defTabSz="914400">
                <a:spcAft>
                  <a:spcPts val="600"/>
                </a:spcAft>
              </a:pPr>
              <a:t>9</a:t>
            </a:fld>
            <a:endParaRPr lang="en-US"/>
          </a:p>
        </p:txBody>
      </p:sp>
    </p:spTree>
    <p:extLst>
      <p:ext uri="{BB962C8B-B14F-4D97-AF65-F5344CB8AC3E}">
        <p14:creationId xmlns:p14="http://schemas.microsoft.com/office/powerpoint/2010/main" val="28502223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TotalTime>
  <Words>472</Words>
  <Application>Microsoft Office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Tw Cen MT</vt:lpstr>
      <vt:lpstr>Calibri</vt:lpstr>
      <vt:lpstr>-apple-system</vt:lpstr>
      <vt:lpstr>Wingdings 3</vt:lpstr>
      <vt:lpstr>Roboto</vt:lpstr>
      <vt:lpstr>Arial</vt:lpstr>
      <vt:lpstr>Tw Cen MT Condensed</vt:lpstr>
      <vt:lpstr>Integral</vt:lpstr>
      <vt:lpstr>BUSINESS INTELLIGENCE-ETL</vt:lpstr>
      <vt:lpstr>WHAT IS BUSINESS INTELLIGENCE</vt:lpstr>
      <vt:lpstr>HOW BUSINESS INTELLIGENCE SYSTEMS are implemented </vt:lpstr>
      <vt:lpstr>History of Business intelligence</vt:lpstr>
      <vt:lpstr>ETL</vt:lpstr>
      <vt:lpstr>DATA WAREHOUSING</vt:lpstr>
      <vt:lpstr>PowerPoint Presentation</vt:lpstr>
      <vt:lpstr>Benefits of a data mart </vt:lpstr>
      <vt:lpstr>OLTP VS OLAP</vt:lpstr>
      <vt:lpstr>references </vt:lpstr>
      <vt:lpstr>THANK YOU</vt:lpstr>
    </vt:vector>
  </TitlesOfParts>
  <Company>Citiustech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dc:title>
  <dc:creator>Abhyanth P</dc:creator>
  <cp:lastModifiedBy>Abhyanth P</cp:lastModifiedBy>
  <cp:revision>1</cp:revision>
  <dcterms:created xsi:type="dcterms:W3CDTF">2022-09-29T09:05:10Z</dcterms:created>
  <dcterms:modified xsi:type="dcterms:W3CDTF">2022-09-29T10:43:22Z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